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17"/>
  </p:notesMasterIdLst>
  <p:sldIdLst>
    <p:sldId id="287" r:id="rId2"/>
    <p:sldId id="294" r:id="rId3"/>
    <p:sldId id="262" r:id="rId4"/>
    <p:sldId id="274" r:id="rId5"/>
    <p:sldId id="265" r:id="rId6"/>
    <p:sldId id="266" r:id="rId7"/>
    <p:sldId id="267" r:id="rId8"/>
    <p:sldId id="268" r:id="rId9"/>
    <p:sldId id="269" r:id="rId10"/>
    <p:sldId id="270" r:id="rId11"/>
    <p:sldId id="271" r:id="rId12"/>
    <p:sldId id="288" r:id="rId13"/>
    <p:sldId id="293" r:id="rId14"/>
    <p:sldId id="278"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99"/>
    <a:srgbClr val="00FF00"/>
    <a:srgbClr val="CC0099"/>
    <a:srgbClr val="CC3300"/>
    <a:srgbClr val="BECE28"/>
    <a:srgbClr val="DE8E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B3BBB-B9B9-4C97-8989-7A2BDFDFDC6E}" type="datetimeFigureOut">
              <a:rPr lang="en-US" smtClean="0"/>
              <a:pPr/>
              <a:t>11/19/2016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F36D6-187D-4084-B7D5-26ADA586B665}" type="slidenum">
              <a:rPr lang="en-US" smtClean="0"/>
              <a:pPr/>
              <a:t>‹#›</a:t>
            </a:fld>
            <a:endParaRPr lang="en-US"/>
          </a:p>
        </p:txBody>
      </p:sp>
    </p:spTree>
    <p:extLst>
      <p:ext uri="{BB962C8B-B14F-4D97-AF65-F5344CB8AC3E}">
        <p14:creationId xmlns:p14="http://schemas.microsoft.com/office/powerpoint/2010/main" xmlns="" val="87797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B86ED-A8CA-41B3-A577-092CD989FAAE}" type="slidenum">
              <a:rPr lang="en-US" smtClean="0"/>
              <a:pPr/>
              <a:t>1</a:t>
            </a:fld>
            <a:endParaRPr lang="en-US"/>
          </a:p>
        </p:txBody>
      </p:sp>
    </p:spTree>
    <p:extLst>
      <p:ext uri="{BB962C8B-B14F-4D97-AF65-F5344CB8AC3E}">
        <p14:creationId xmlns:p14="http://schemas.microsoft.com/office/powerpoint/2010/main" xmlns="" val="23942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B86ED-A8CA-41B3-A577-092CD989FAAE}" type="slidenum">
              <a:rPr lang="en-US" smtClean="0"/>
              <a:pPr/>
              <a:t>13</a:t>
            </a:fld>
            <a:endParaRPr lang="en-US"/>
          </a:p>
        </p:txBody>
      </p:sp>
    </p:spTree>
    <p:extLst>
      <p:ext uri="{BB962C8B-B14F-4D97-AF65-F5344CB8AC3E}">
        <p14:creationId xmlns:p14="http://schemas.microsoft.com/office/powerpoint/2010/main" xmlns="" val="168411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3129279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241293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3138171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66DD-F71F-4A9D-A4CB-7F8937450BCF}"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71623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352343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363417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301087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881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50731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35687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16845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233398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235500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278792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250952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6663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DC931-9E64-4F68-BEDA-7D53670ED1BF}" type="datetimeFigureOut">
              <a:rPr lang="en-US" smtClean="0"/>
              <a:pPr/>
              <a:t>11/19/2016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277657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FDDC931-9E64-4F68-BEDA-7D53670ED1BF}" type="datetimeFigureOut">
              <a:rPr lang="en-US" smtClean="0"/>
              <a:pPr/>
              <a:t>11/19/2016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26C66DD-F71F-4A9D-A4CB-7F8937450BCF}" type="slidenum">
              <a:rPr lang="en-US" smtClean="0"/>
              <a:pPr/>
              <a:t>‹#›</a:t>
            </a:fld>
            <a:endParaRPr lang="en-US"/>
          </a:p>
        </p:txBody>
      </p:sp>
    </p:spTree>
    <p:extLst>
      <p:ext uri="{BB962C8B-B14F-4D97-AF65-F5344CB8AC3E}">
        <p14:creationId xmlns:p14="http://schemas.microsoft.com/office/powerpoint/2010/main" xmlns="" val="125852833"/>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8.jpe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9.jpeg"/><Relationship Id="rId4" Type="http://schemas.openxmlformats.org/officeDocument/2006/relationships/image" Target="../media/image15.jpe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 Id="rId5" Type="http://schemas.openxmlformats.org/officeDocument/2006/relationships/image" Target="../media/image45.gif"/><Relationship Id="rId4" Type="http://schemas.openxmlformats.org/officeDocument/2006/relationships/image" Target="../media/image44.gi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855"/>
            <a:ext cx="12192000" cy="68718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9724204">
            <a:off x="2310830" y="814442"/>
            <a:ext cx="4665271" cy="5455995"/>
          </a:xfrm>
          <a:prstGeom prst="ellipse">
            <a:avLst/>
          </a:prstGeom>
          <a:ln>
            <a:noFill/>
          </a:ln>
          <a:effectLst>
            <a:softEdge rad="112500"/>
          </a:effectLst>
        </p:spPr>
      </p:pic>
      <p:sp>
        <p:nvSpPr>
          <p:cNvPr id="13" name="Rectangle 12"/>
          <p:cNvSpPr/>
          <p:nvPr/>
        </p:nvSpPr>
        <p:spPr>
          <a:xfrm rot="20682318">
            <a:off x="6186352" y="4337266"/>
            <a:ext cx="4661374"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BD" sz="9600" b="1" cap="all" dirty="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স্বাগতম</a:t>
            </a:r>
            <a:endParaRPr lang="en-US" sz="9600" b="1" cap="all" dirty="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4" name="Picture 1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9559563">
            <a:off x="6975446" y="2164944"/>
            <a:ext cx="3109684" cy="24877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9559563">
            <a:off x="1616881" y="4359701"/>
            <a:ext cx="3109684" cy="2487748"/>
          </a:xfrm>
          <a:prstGeom prst="rect">
            <a:avLst/>
          </a:prstGeom>
        </p:spPr>
      </p:pic>
    </p:spTree>
    <p:extLst>
      <p:ext uri="{BB962C8B-B14F-4D97-AF65-F5344CB8AC3E}">
        <p14:creationId xmlns:p14="http://schemas.microsoft.com/office/powerpoint/2010/main" xmlns="" val="231526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par>
                          <p:cTn id="23" fill="hold">
                            <p:stCondLst>
                              <p:cond delay="2500"/>
                            </p:stCondLst>
                            <p:childTnLst>
                              <p:par>
                                <p:cTn id="24" presetID="58" presetClass="path" presetSubtype="0" accel="50000" decel="50000" fill="hold" nodeType="afterEffect">
                                  <p:stCondLst>
                                    <p:cond delay="0"/>
                                  </p:stCondLst>
                                  <p:childTnLst>
                                    <p:animMotion origin="layout" path="M 0.07639 0.13959 L 0.02812 -0.03935 C 0.01788 -0.07569 -0.0066 -0.1169 -0.03542 -0.15509 C -0.07066 -0.19375 -0.10729 -0.21134 -0.13768 -0.21504 L -0.27969 -0.24259 " pathEditMode="relative" rAng="-3052731" ptsTypes="FffFF">
                                      <p:cBhvr>
                                        <p:cTn id="25" dur="3000" fill="hold"/>
                                        <p:tgtEl>
                                          <p:spTgt spid="14"/>
                                        </p:tgtEl>
                                        <p:attrNameLst>
                                          <p:attrName>ppt_x</p:attrName>
                                          <p:attrName>ppt_y</p:attrName>
                                        </p:attrNameLst>
                                      </p:cBhvr>
                                      <p:rCtr x="-14601" y="-24352"/>
                                    </p:animMotion>
                                  </p:childTnLst>
                                </p:cTn>
                              </p:par>
                            </p:childTnLst>
                          </p:cTn>
                        </p:par>
                      </p:childTnLst>
                    </p:cTn>
                  </p:par>
                  <p:par>
                    <p:cTn id="26" fill="hold">
                      <p:stCondLst>
                        <p:cond delay="indefinite"/>
                      </p:stCondLst>
                      <p:childTnLst>
                        <p:par>
                          <p:cTn id="27" fill="hold">
                            <p:stCondLst>
                              <p:cond delay="0"/>
                            </p:stCondLst>
                            <p:childTnLst>
                              <p:par>
                                <p:cTn id="28" presetID="18" presetClass="exit" presetSubtype="12" fill="hold" nodeType="clickEffect">
                                  <p:stCondLst>
                                    <p:cond delay="0"/>
                                  </p:stCondLst>
                                  <p:childTnLst>
                                    <p:animEffect transition="out" filter="strips(downLeft)">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8" presetClass="exit" presetSubtype="12" fill="hold" nodeType="withEffect">
                                  <p:stCondLst>
                                    <p:cond delay="0"/>
                                  </p:stCondLst>
                                  <p:childTnLst>
                                    <p:animEffect transition="out" filter="strips(downLeft)">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8" presetClass="exit" presetSubtype="12" fill="hold" grpId="1" nodeType="withEffect">
                                  <p:stCondLst>
                                    <p:cond delay="0"/>
                                  </p:stCondLst>
                                  <p:childTnLst>
                                    <p:animEffect transition="out" filter="strips(downLeft)">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8" presetClass="exit" presetSubtype="12" fill="hold" nodeType="withEffect">
                                  <p:stCondLst>
                                    <p:cond delay="0"/>
                                  </p:stCondLst>
                                  <p:childTnLst>
                                    <p:animEffect transition="out" filter="strips(downLeft)">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par>
                          <p:cTn id="40" fill="hold">
                            <p:stCondLst>
                              <p:cond delay="500"/>
                            </p:stCondLst>
                            <p:childTnLst>
                              <p:par>
                                <p:cTn id="41" presetID="58" presetClass="path" presetSubtype="0" accel="50000" decel="50000" fill="hold" nodeType="afterEffect">
                                  <p:stCondLst>
                                    <p:cond delay="0"/>
                                  </p:stCondLst>
                                  <p:childTnLst>
                                    <p:animMotion origin="layout" path="M 0.07382 0.12106 L 0.02721 -0.05926 C 0.01718 -0.09607 -0.00677 -0.13796 -0.03516 -0.17685 C -0.07019 -0.21644 -0.10651 -0.23496 -0.13672 -0.23959 L -0.27865 -0.27153 " pathEditMode="relative" rAng="18600000" ptsTypes="AAAAA">
                                      <p:cBhvr>
                                        <p:cTn id="42" dur="3000" fill="hold"/>
                                        <p:tgtEl>
                                          <p:spTgt spid="6"/>
                                        </p:tgtEl>
                                        <p:attrNameLst>
                                          <p:attrName>ppt_x</p:attrName>
                                          <p:attrName>ppt_y</p:attrName>
                                        </p:attrNameLst>
                                      </p:cBhvr>
                                      <p:rCtr x="-15742" y="-23611"/>
                                    </p:animMotion>
                                  </p:childTnLst>
                                </p:cTn>
                              </p:par>
                              <p:par>
                                <p:cTn id="43" presetID="18" presetClass="exit" presetSubtype="12" fill="hold" nodeType="withEffect">
                                  <p:stCondLst>
                                    <p:cond delay="0"/>
                                  </p:stCondLst>
                                  <p:childTnLst>
                                    <p:animEffect transition="out" filter="strips(downLeft)">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426" y="92765"/>
            <a:ext cx="4701643" cy="523220"/>
          </a:xfrm>
          <a:prstGeom prst="rect">
            <a:avLst/>
          </a:prstGeom>
          <a:blipFill>
            <a:blip r:embed="rId2"/>
            <a:tile tx="0" ty="0" sx="100000" sy="100000" flip="none" algn="tl"/>
          </a:blipFill>
          <a:effectLst>
            <a:glow rad="228600">
              <a:schemeClr val="accent6">
                <a:satMod val="175000"/>
                <a:alpha val="40000"/>
              </a:schemeClr>
            </a:glow>
          </a:effectLst>
        </p:spPr>
        <p:txBody>
          <a:bodyPr wrap="square" rtlCol="0">
            <a:spAutoFit/>
          </a:bodyPr>
          <a:lstStyle/>
          <a:p>
            <a:r>
              <a:rPr lang="bn-BD" sz="2800" b="1" u="sng" dirty="0" smtClean="0">
                <a:solidFill>
                  <a:srgbClr val="0070C0"/>
                </a:solidFill>
              </a:rPr>
              <a:t>কলাবিদ্যা</a:t>
            </a:r>
            <a:r>
              <a:rPr lang="bn-BD" sz="2800" b="1" u="sng" dirty="0">
                <a:solidFill>
                  <a:srgbClr val="0070C0"/>
                </a:solidFill>
              </a:rPr>
              <a:t> হিসাবে </a:t>
            </a:r>
            <a:r>
              <a:rPr lang="bn-BD" sz="2800" u="sng" dirty="0" smtClean="0">
                <a:solidFill>
                  <a:srgbClr val="0070C0"/>
                </a:solidFill>
              </a:rPr>
              <a:t>যুক্তিবিদ্যাঃ  </a:t>
            </a:r>
            <a:endParaRPr lang="en-US" sz="2800" u="sng"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9747" y="615985"/>
            <a:ext cx="3429001" cy="3099672"/>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98270" y="615985"/>
            <a:ext cx="3882887" cy="3070644"/>
          </a:xfrm>
          <a:prstGeom prst="roundRect">
            <a:avLst>
              <a:gd name="adj" fmla="val 8594"/>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p:spPr>
      </p:pic>
      <p:sp>
        <p:nvSpPr>
          <p:cNvPr id="5" name="TextBox 4"/>
          <p:cNvSpPr txBox="1"/>
          <p:nvPr/>
        </p:nvSpPr>
        <p:spPr>
          <a:xfrm>
            <a:off x="994129" y="3759214"/>
            <a:ext cx="9395575" cy="3170099"/>
          </a:xfrm>
          <a:prstGeom prst="rect">
            <a:avLst/>
          </a:prstGeom>
          <a:blipFill>
            <a:blip r:embed="rId5"/>
            <a:tile tx="0" ty="0" sx="100000" sy="100000" flip="none" algn="tl"/>
          </a:blipFill>
          <a:effectLst>
            <a:glow rad="228600">
              <a:schemeClr val="accent1">
                <a:satMod val="175000"/>
                <a:alpha val="40000"/>
              </a:schemeClr>
            </a:glow>
          </a:effectLst>
        </p:spPr>
        <p:txBody>
          <a:bodyPr wrap="square" rtlCol="0">
            <a:spAutoFit/>
          </a:bodyPr>
          <a:lstStyle/>
          <a:p>
            <a:r>
              <a:rPr lang="bn-BD" sz="2400" u="sng" dirty="0" smtClean="0">
                <a:solidFill>
                  <a:srgbClr val="0033CC"/>
                </a:solidFill>
              </a:rPr>
              <a:t>এ্যারিস্টটল,অ্যালড্রিচ প্রমুখ যুক্তিবিদগণ বলেন,</a:t>
            </a:r>
            <a:r>
              <a:rPr lang="bn-BD" sz="2400" dirty="0" smtClean="0">
                <a:solidFill>
                  <a:srgbClr val="0033CC"/>
                </a:solidFill>
              </a:rPr>
              <a:t> </a:t>
            </a:r>
          </a:p>
          <a:p>
            <a:r>
              <a:rPr lang="bn-BD" sz="2400" b="1" dirty="0"/>
              <a:t>	</a:t>
            </a:r>
            <a:r>
              <a:rPr lang="bn-BD" sz="2000" b="1" dirty="0" smtClean="0">
                <a:solidFill>
                  <a:srgbClr val="CC3300"/>
                </a:solidFill>
              </a:rPr>
              <a:t>যুক্তিবিদ্যা একটি কলাবিদ্যা।তাদের মতে,যুক্তিবিদ্যা যুক্তির নিয়মাবলীকে আমাদের বাস্তব 	চিন্তা ক্ষেত্রে প্রয়োগ করে কিভাবে সত্যকে অর্জন করা যায় সে সম্বন্ধে নির্দেশ দেয়</a:t>
            </a:r>
            <a:r>
              <a:rPr lang="bn-BD" sz="2400" b="1" dirty="0" smtClean="0">
                <a:solidFill>
                  <a:srgbClr val="CC3300"/>
                </a:solidFill>
              </a:rPr>
              <a:t>।</a:t>
            </a:r>
          </a:p>
          <a:p>
            <a:r>
              <a:rPr lang="bn-BD" sz="2400" dirty="0"/>
              <a:t>	</a:t>
            </a:r>
            <a:r>
              <a:rPr lang="bn-BD" sz="2000" b="1" u="sng" dirty="0" smtClean="0">
                <a:solidFill>
                  <a:srgbClr val="0033CC"/>
                </a:solidFill>
              </a:rPr>
              <a:t>তারা যুক্তিবিদ্যার তত্তগত </a:t>
            </a:r>
            <a:r>
              <a:rPr lang="bn-BD" sz="2000" b="1" u="sng" dirty="0">
                <a:solidFill>
                  <a:srgbClr val="0033CC"/>
                </a:solidFill>
              </a:rPr>
              <a:t>দিকটা উপেক্ষা </a:t>
            </a:r>
            <a:r>
              <a:rPr lang="bn-BD" sz="2000" b="1" u="sng" dirty="0" smtClean="0">
                <a:solidFill>
                  <a:srgbClr val="0033CC"/>
                </a:solidFill>
              </a:rPr>
              <a:t>করে</a:t>
            </a:r>
            <a:r>
              <a:rPr lang="bn-BD" sz="2400" b="1" u="sng" dirty="0">
                <a:solidFill>
                  <a:srgbClr val="0033CC"/>
                </a:solidFill>
              </a:rPr>
              <a:t> </a:t>
            </a:r>
            <a:r>
              <a:rPr lang="bn-BD" sz="2000" b="1" u="sng" dirty="0" smtClean="0">
                <a:solidFill>
                  <a:srgbClr val="0033CC"/>
                </a:solidFill>
              </a:rPr>
              <a:t>বলেন,</a:t>
            </a:r>
          </a:p>
          <a:p>
            <a:r>
              <a:rPr lang="bn-BD" sz="2000" dirty="0" smtClean="0">
                <a:solidFill>
                  <a:srgbClr val="0033CC"/>
                </a:solidFill>
              </a:rPr>
              <a:t>	যুক্তিপদ্ধতি </a:t>
            </a:r>
            <a:r>
              <a:rPr lang="bn-BD" sz="2000" dirty="0">
                <a:solidFill>
                  <a:srgbClr val="0033CC"/>
                </a:solidFill>
              </a:rPr>
              <a:t>সম্বন্ধে </a:t>
            </a:r>
            <a:r>
              <a:rPr lang="bn-BD" sz="2000" dirty="0" smtClean="0">
                <a:solidFill>
                  <a:srgbClr val="0033CC"/>
                </a:solidFill>
              </a:rPr>
              <a:t>জ্ঞান দান করা যুক্তিবিদ্যার কাজ নয়,বরং </a:t>
            </a:r>
            <a:r>
              <a:rPr lang="bn-BD" sz="2000" dirty="0">
                <a:solidFill>
                  <a:srgbClr val="0033CC"/>
                </a:solidFill>
              </a:rPr>
              <a:t>যুক্তিপদ্ধতির </a:t>
            </a:r>
            <a:r>
              <a:rPr lang="bn-BD" sz="2000" dirty="0" smtClean="0">
                <a:solidFill>
                  <a:srgbClr val="0033CC"/>
                </a:solidFill>
              </a:rPr>
              <a:t>নিয়মাবলী ব্যবহারিক ক্ষেত্রে প্রয়োগ করা যুক্তিবিদ্যার উদ্দেশ্য ।</a:t>
            </a:r>
          </a:p>
          <a:p>
            <a:endParaRPr lang="bn-BD" sz="2400" dirty="0"/>
          </a:p>
          <a:p>
            <a:endParaRPr lang="en-US" sz="2000" dirty="0"/>
          </a:p>
        </p:txBody>
      </p:sp>
      <p:sp>
        <p:nvSpPr>
          <p:cNvPr id="6" name="TextBox 5"/>
          <p:cNvSpPr txBox="1"/>
          <p:nvPr/>
        </p:nvSpPr>
        <p:spPr>
          <a:xfrm>
            <a:off x="2091690" y="3206712"/>
            <a:ext cx="1371600" cy="400110"/>
          </a:xfrm>
          <a:prstGeom prst="rect">
            <a:avLst/>
          </a:prstGeom>
          <a:blipFill>
            <a:blip r:embed="rId6"/>
            <a:tile tx="0" ty="0" sx="100000" sy="100000" flip="none" algn="tl"/>
          </a:blipFill>
          <a:effectLst>
            <a:glow rad="228600">
              <a:schemeClr val="accent1">
                <a:satMod val="175000"/>
                <a:alpha val="40000"/>
              </a:schemeClr>
            </a:glow>
          </a:effectLst>
          <a:scene3d>
            <a:camera prst="isometricOffAxis1Right"/>
            <a:lightRig rig="threePt" dir="t"/>
          </a:scene3d>
        </p:spPr>
        <p:txBody>
          <a:bodyPr wrap="square" rtlCol="0">
            <a:spAutoFit/>
          </a:bodyPr>
          <a:lstStyle/>
          <a:p>
            <a:r>
              <a:rPr lang="bn-BD" sz="2000" u="sng" dirty="0">
                <a:solidFill>
                  <a:srgbClr val="0033CC"/>
                </a:solidFill>
              </a:rPr>
              <a:t>এ্যারিস্টটল</a:t>
            </a:r>
            <a:endParaRPr lang="en-US" sz="2000" dirty="0">
              <a:solidFill>
                <a:srgbClr val="0033CC"/>
              </a:solidFill>
            </a:endParaRPr>
          </a:p>
        </p:txBody>
      </p:sp>
      <p:sp>
        <p:nvSpPr>
          <p:cNvPr id="7" name="TextBox 6"/>
          <p:cNvSpPr txBox="1"/>
          <p:nvPr/>
        </p:nvSpPr>
        <p:spPr>
          <a:xfrm>
            <a:off x="5641720" y="2996031"/>
            <a:ext cx="1978280" cy="523220"/>
          </a:xfrm>
          <a:prstGeom prst="rect">
            <a:avLst/>
          </a:prstGeom>
          <a:solidFill>
            <a:srgbClr val="FFFF99"/>
          </a:solidFill>
          <a:effectLst>
            <a:glow rad="228600">
              <a:schemeClr val="accent1">
                <a:satMod val="175000"/>
                <a:alpha val="40000"/>
              </a:schemeClr>
            </a:glow>
          </a:effectLst>
          <a:scene3d>
            <a:camera prst="perspectiveContrastingRightFacing"/>
            <a:lightRig rig="threePt" dir="t"/>
          </a:scene3d>
        </p:spPr>
        <p:txBody>
          <a:bodyPr wrap="square" rtlCol="0">
            <a:spAutoFit/>
          </a:bodyPr>
          <a:lstStyle/>
          <a:p>
            <a:r>
              <a:rPr lang="bn-BD" sz="2800" b="1" u="sng" dirty="0">
                <a:solidFill>
                  <a:srgbClr val="CC3300"/>
                </a:solidFill>
              </a:rPr>
              <a:t>অ্যালড্রিচ</a:t>
            </a:r>
            <a:endParaRPr lang="en-US" sz="2800" b="1" dirty="0">
              <a:solidFill>
                <a:srgbClr val="CC3300"/>
              </a:solidFill>
            </a:endParaRPr>
          </a:p>
        </p:txBody>
      </p:sp>
    </p:spTree>
    <p:extLst>
      <p:ext uri="{BB962C8B-B14F-4D97-AF65-F5344CB8AC3E}">
        <p14:creationId xmlns:p14="http://schemas.microsoft.com/office/powerpoint/2010/main" xmlns="" val="362037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0" nodeType="clickEffect">
                                  <p:stCondLst>
                                    <p:cond delay="0"/>
                                  </p:stCondLst>
                                  <p:childTnLst>
                                    <p:animRot by="21600000">
                                      <p:cBhvr>
                                        <p:cTn id="30" dur="2000" fill="hold"/>
                                        <p:tgtEl>
                                          <p:spTgt spid="7"/>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3.125E-6 -4.81481E-6 L 3.125E-6 -0.07222 " pathEditMode="relative" rAng="0" ptsTypes="AA">
                                      <p:cBhvr>
                                        <p:cTn id="34" dur="250" accel="50000" decel="50000" autoRev="1" fill="hold">
                                          <p:stCondLst>
                                            <p:cond delay="0"/>
                                          </p:stCondLst>
                                        </p:cTn>
                                        <p:tgtEl>
                                          <p:spTgt spid="5"/>
                                        </p:tgtEl>
                                        <p:attrNameLst>
                                          <p:attrName>ppt_x</p:attrName>
                                          <p:attrName>ppt_y</p:attrName>
                                        </p:attrNameLst>
                                      </p:cBhvr>
                                      <p:rCtr x="0" y="-3611"/>
                                    </p:animMotion>
                                    <p:animRot by="1500000">
                                      <p:cBhvr>
                                        <p:cTn id="35" dur="125" fill="hold">
                                          <p:stCondLst>
                                            <p:cond delay="0"/>
                                          </p:stCondLst>
                                        </p:cTn>
                                        <p:tgtEl>
                                          <p:spTgt spid="5"/>
                                        </p:tgtEl>
                                        <p:attrNameLst>
                                          <p:attrName>r</p:attrName>
                                        </p:attrNameLst>
                                      </p:cBhvr>
                                    </p:animRot>
                                    <p:animRot by="-1500000">
                                      <p:cBhvr>
                                        <p:cTn id="36" dur="125" fill="hold">
                                          <p:stCondLst>
                                            <p:cond delay="125"/>
                                          </p:stCondLst>
                                        </p:cTn>
                                        <p:tgtEl>
                                          <p:spTgt spid="5"/>
                                        </p:tgtEl>
                                        <p:attrNameLst>
                                          <p:attrName>r</p:attrName>
                                        </p:attrNameLst>
                                      </p:cBhvr>
                                    </p:animRot>
                                    <p:animRot by="-1500000">
                                      <p:cBhvr>
                                        <p:cTn id="37" dur="125" fill="hold">
                                          <p:stCondLst>
                                            <p:cond delay="250"/>
                                          </p:stCondLst>
                                        </p:cTn>
                                        <p:tgtEl>
                                          <p:spTgt spid="5"/>
                                        </p:tgtEl>
                                        <p:attrNameLst>
                                          <p:attrName>r</p:attrName>
                                        </p:attrNameLst>
                                      </p:cBhvr>
                                    </p:animRot>
                                    <p:animRot by="1500000">
                                      <p:cBhvr>
                                        <p:cTn id="3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5980" y="198783"/>
            <a:ext cx="8183880" cy="584775"/>
          </a:xfrm>
          <a:prstGeom prst="rect">
            <a:avLst/>
          </a:prstGeom>
          <a:blipFill>
            <a:blip r:embed="rId2"/>
            <a:tile tx="0" ty="0" sx="100000" sy="100000" flip="none" algn="tl"/>
          </a:blipFill>
          <a:effectLst>
            <a:glow rad="228600">
              <a:schemeClr val="accent1">
                <a:satMod val="175000"/>
                <a:alpha val="40000"/>
              </a:schemeClr>
            </a:glow>
          </a:effectLst>
        </p:spPr>
        <p:txBody>
          <a:bodyPr wrap="square" rtlCol="0">
            <a:spAutoFit/>
          </a:bodyPr>
          <a:lstStyle/>
          <a:p>
            <a:pPr algn="ctr"/>
            <a:r>
              <a:rPr lang="bn-BD" sz="3200" b="1" dirty="0" smtClean="0">
                <a:solidFill>
                  <a:srgbClr val="0033CC"/>
                </a:solidFill>
              </a:rPr>
              <a:t>বিজ্ঞান ও কলাবিদ্যা হিসাবে যুক্তিবিদ্যাঃ</a:t>
            </a:r>
            <a:endParaRPr lang="en-US" sz="3200" b="1" dirty="0">
              <a:solidFill>
                <a:srgbClr val="0033CC"/>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53475" y="1066206"/>
            <a:ext cx="3261070" cy="2790961"/>
          </a:xfrm>
          <a:prstGeom prst="roundRect">
            <a:avLst>
              <a:gd name="adj" fmla="val 859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95170" y="1146216"/>
            <a:ext cx="2900017" cy="2790961"/>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sp>
        <p:nvSpPr>
          <p:cNvPr id="5" name="TextBox 4"/>
          <p:cNvSpPr txBox="1"/>
          <p:nvPr/>
        </p:nvSpPr>
        <p:spPr>
          <a:xfrm>
            <a:off x="1755912" y="4492488"/>
            <a:ext cx="9064487" cy="2000548"/>
          </a:xfrm>
          <a:prstGeom prst="rect">
            <a:avLst/>
          </a:prstGeom>
          <a:noFill/>
        </p:spPr>
        <p:txBody>
          <a:bodyPr wrap="square" rtlCol="0">
            <a:spAutoFit/>
          </a:bodyPr>
          <a:lstStyle/>
          <a:p>
            <a:r>
              <a:rPr lang="bn-BD" sz="2400" b="1" u="sng" dirty="0" smtClean="0">
                <a:solidFill>
                  <a:srgbClr val="FFFF00"/>
                </a:solidFill>
              </a:rPr>
              <a:t>মিল,হোয়েটলি এবং কার্ভেথরীড বলেন</a:t>
            </a:r>
            <a:r>
              <a:rPr lang="bn-BD" sz="2400" dirty="0" smtClean="0">
                <a:solidFill>
                  <a:srgbClr val="FFFF00"/>
                </a:solidFill>
              </a:rPr>
              <a:t>,</a:t>
            </a:r>
            <a:r>
              <a:rPr lang="bn-BD" sz="2000" b="1" dirty="0" smtClean="0">
                <a:solidFill>
                  <a:srgbClr val="FFFF00"/>
                </a:solidFill>
              </a:rPr>
              <a:t>যুক্তিবিদ্যা </a:t>
            </a:r>
            <a:r>
              <a:rPr lang="bn-BD" sz="2000" b="1" dirty="0">
                <a:solidFill>
                  <a:srgbClr val="FFFF00"/>
                </a:solidFill>
              </a:rPr>
              <a:t>বিজ্ঞান ও </a:t>
            </a:r>
            <a:r>
              <a:rPr lang="bn-BD" sz="2000" b="1" dirty="0" smtClean="0">
                <a:solidFill>
                  <a:srgbClr val="FFFF00"/>
                </a:solidFill>
              </a:rPr>
              <a:t>কলাবিদ্যা উভয়ই।</a:t>
            </a:r>
          </a:p>
          <a:p>
            <a:pPr marL="342900" indent="-342900">
              <a:buFont typeface="Wingdings" panose="05000000000000000000" pitchFamily="2" charset="2"/>
              <a:buChar char="Ø"/>
            </a:pPr>
            <a:endParaRPr lang="bn-BD" sz="2000" b="1" dirty="0" smtClean="0">
              <a:solidFill>
                <a:srgbClr val="CC0099"/>
              </a:solidFill>
            </a:endParaRPr>
          </a:p>
          <a:p>
            <a:pPr marL="342900" indent="-342900">
              <a:buFont typeface="Wingdings" panose="05000000000000000000" pitchFamily="2" charset="2"/>
              <a:buChar char="Ø"/>
            </a:pPr>
            <a:r>
              <a:rPr lang="bn-BD" sz="2000" dirty="0" smtClean="0">
                <a:solidFill>
                  <a:schemeClr val="accent3">
                    <a:lumMod val="60000"/>
                    <a:lumOff val="40000"/>
                  </a:schemeClr>
                </a:solidFill>
              </a:rPr>
              <a:t>বিজ্ঞান হিসেবে যুক্তিবিদ্যা সঠিক যুক্তিপদ্ধতির নিয়ম কানুন সম্পর্কে আমাদের কে জ্ঞান দেয়।</a:t>
            </a:r>
          </a:p>
          <a:p>
            <a:pPr marL="342900" indent="-342900">
              <a:buFont typeface="Wingdings" panose="05000000000000000000" pitchFamily="2" charset="2"/>
              <a:buChar char="Ø"/>
            </a:pPr>
            <a:r>
              <a:rPr lang="bn-BD" sz="2000" dirty="0" smtClean="0">
                <a:solidFill>
                  <a:schemeClr val="accent3">
                    <a:lumMod val="60000"/>
                    <a:lumOff val="40000"/>
                  </a:schemeClr>
                </a:solidFill>
              </a:rPr>
              <a:t>আর কলাবিদ্যা হিসেবে এসব নিয়মকে </a:t>
            </a:r>
            <a:r>
              <a:rPr lang="bn-BD" sz="2000" dirty="0">
                <a:solidFill>
                  <a:schemeClr val="accent3">
                    <a:lumMod val="60000"/>
                    <a:lumOff val="40000"/>
                  </a:schemeClr>
                </a:solidFill>
              </a:rPr>
              <a:t>আমাদের বাস্তব </a:t>
            </a:r>
            <a:r>
              <a:rPr lang="bn-BD" sz="2000" dirty="0" smtClean="0">
                <a:solidFill>
                  <a:schemeClr val="accent3">
                    <a:lumMod val="60000"/>
                    <a:lumOff val="40000"/>
                  </a:schemeClr>
                </a:solidFill>
              </a:rPr>
              <a:t>চিন্তাক্ষেত্রে সুষ্ঠভাবে প্রয়োগের মাধ্যমে সত্যতাকে আবিষ্কার করতে সহায়তা করে ।</a:t>
            </a:r>
          </a:p>
        </p:txBody>
      </p:sp>
    </p:spTree>
    <p:extLst>
      <p:ext uri="{BB962C8B-B14F-4D97-AF65-F5344CB8AC3E}">
        <p14:creationId xmlns:p14="http://schemas.microsoft.com/office/powerpoint/2010/main" xmlns="" val="41842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8" presetClass="emph" presetSubtype="0" fill="hold" grpId="0" nodeType="clickEffect">
                                  <p:stCondLst>
                                    <p:cond delay="0"/>
                                  </p:stCondLst>
                                  <p:iterate type="lt">
                                    <p:tmPct val="10000"/>
                                  </p:iterate>
                                  <p:childTnLst>
                                    <p:animClr clrSpc="rgb" dir="cw">
                                      <p:cBhvr override="childStyle">
                                        <p:cTn id="24" dur="500" fill="hold"/>
                                        <p:tgtEl>
                                          <p:spTgt spid="5"/>
                                        </p:tgtEl>
                                        <p:attrNameLst>
                                          <p:attrName>style.color</p:attrName>
                                        </p:attrNameLst>
                                      </p:cBhvr>
                                      <p:to>
                                        <a:schemeClr val="accent2"/>
                                      </p:to>
                                    </p:animClr>
                                    <p:animClr clrSpc="rgb" dir="cw">
                                      <p:cBhvr>
                                        <p:cTn id="25" dur="500" fill="hold"/>
                                        <p:tgtEl>
                                          <p:spTgt spid="5"/>
                                        </p:tgtEl>
                                        <p:attrNameLst>
                                          <p:attrName>fillcolor</p:attrName>
                                        </p:attrNameLst>
                                      </p:cBhvr>
                                      <p:to>
                                        <a:schemeClr val="accent2"/>
                                      </p:to>
                                    </p:animClr>
                                    <p:set>
                                      <p:cBhvr>
                                        <p:cTn id="26" dur="500" fill="hold"/>
                                        <p:tgtEl>
                                          <p:spTgt spid="5"/>
                                        </p:tgtEl>
                                        <p:attrNameLst>
                                          <p:attrName>fill.type</p:attrName>
                                        </p:attrNameLst>
                                      </p:cBhvr>
                                      <p:to>
                                        <p:strVal val="solid"/>
                                      </p:to>
                                    </p:set>
                                    <p:anim to="1.5" calcmode="lin" valueType="num">
                                      <p:cBhvr override="childStyle">
                                        <p:cTn id="27" dur="500" fill="hold"/>
                                        <p:tgtEl>
                                          <p:spTgt spid="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oup_Study_by_gtwotee.jpg"/>
          <p:cNvPicPr>
            <a:picLocks noChangeAspect="1"/>
          </p:cNvPicPr>
          <p:nvPr/>
        </p:nvPicPr>
        <p:blipFill>
          <a:blip r:embed="rId2">
            <a:lum bright="40000" contrast="-40000"/>
          </a:blip>
          <a:stretch>
            <a:fillRect/>
          </a:stretch>
        </p:blipFill>
        <p:spPr>
          <a:xfrm>
            <a:off x="2295939" y="929190"/>
            <a:ext cx="6887788" cy="5334000"/>
          </a:xfrm>
          <a:prstGeom prst="rect">
            <a:avLst/>
          </a:prstGeom>
        </p:spPr>
      </p:pic>
      <p:sp>
        <p:nvSpPr>
          <p:cNvPr id="4" name="Content Placeholder 2"/>
          <p:cNvSpPr txBox="1">
            <a:spLocks/>
          </p:cNvSpPr>
          <p:nvPr/>
        </p:nvSpPr>
        <p:spPr>
          <a:xfrm>
            <a:off x="2667000" y="3352800"/>
            <a:ext cx="8458200" cy="838200"/>
          </a:xfrm>
          <a:prstGeom prst="rect">
            <a:avLst/>
          </a:prstGeom>
        </p:spPr>
        <p:txBody>
          <a:bodyPr/>
          <a:lstStyle/>
          <a:p>
            <a:pPr defTabSz="642938">
              <a:spcBef>
                <a:spcPct val="20000"/>
              </a:spcBef>
              <a:defRPr/>
            </a:pPr>
            <a:endParaRPr lang="bn-BD" sz="4000" kern="0" dirty="0">
              <a:effectLst>
                <a:outerShdw blurRad="38100" dist="38100" dir="2700000" algn="tl">
                  <a:srgbClr val="000000">
                    <a:alpha val="43137"/>
                  </a:srgbClr>
                </a:outerShdw>
              </a:effectLst>
              <a:latin typeface="SolaimanLipi" pitchFamily="65" charset="0"/>
              <a:cs typeface="SolaimanLipi" pitchFamily="65" charset="0"/>
            </a:endParaRPr>
          </a:p>
          <a:p>
            <a:pPr marL="241300" indent="-241300" defTabSz="642938" fontAlgn="base">
              <a:spcBef>
                <a:spcPct val="20000"/>
              </a:spcBef>
              <a:spcAft>
                <a:spcPct val="0"/>
              </a:spcAft>
              <a:buFontTx/>
              <a:buChar char="•"/>
              <a:defRPr/>
            </a:pPr>
            <a:endParaRPr lang="bn-BD" sz="4000" kern="0" dirty="0">
              <a:effectLst>
                <a:outerShdw blurRad="38100" dist="38100" dir="2700000" algn="tl">
                  <a:srgbClr val="000000">
                    <a:alpha val="43137"/>
                  </a:srgbClr>
                </a:outerShdw>
              </a:effectLst>
              <a:latin typeface="SolaimanLipi" pitchFamily="65" charset="0"/>
              <a:cs typeface="SolaimanLipi" pitchFamily="65" charset="0"/>
            </a:endParaRPr>
          </a:p>
          <a:p>
            <a:pPr marL="241300" indent="-241300" defTabSz="642938" fontAlgn="base">
              <a:spcBef>
                <a:spcPct val="20000"/>
              </a:spcBef>
              <a:spcAft>
                <a:spcPct val="0"/>
              </a:spcAft>
              <a:buFontTx/>
              <a:buChar char="•"/>
              <a:defRPr/>
            </a:pPr>
            <a:endParaRPr lang="bn-BD" sz="4000" kern="0" dirty="0">
              <a:effectLst>
                <a:outerShdw blurRad="38100" dist="38100" dir="2700000" algn="tl">
                  <a:srgbClr val="000000">
                    <a:alpha val="43137"/>
                  </a:srgbClr>
                </a:outerShdw>
              </a:effectLst>
              <a:latin typeface="SolaimanLipi" pitchFamily="65" charset="0"/>
              <a:cs typeface="SolaimanLipi" pitchFamily="65" charset="0"/>
            </a:endParaRPr>
          </a:p>
          <a:p>
            <a:pPr marL="241300" indent="-241300" defTabSz="642938" fontAlgn="base">
              <a:spcBef>
                <a:spcPct val="20000"/>
              </a:spcBef>
              <a:spcAft>
                <a:spcPct val="0"/>
              </a:spcAft>
              <a:buFontTx/>
              <a:buChar char="•"/>
              <a:defRPr/>
            </a:pPr>
            <a:endParaRPr lang="bn-BD" sz="4000" kern="0" dirty="0">
              <a:effectLst>
                <a:outerShdw blurRad="38100" dist="38100" dir="2700000" algn="tl">
                  <a:srgbClr val="000000">
                    <a:alpha val="43137"/>
                  </a:srgbClr>
                </a:outerShdw>
              </a:effectLst>
              <a:latin typeface="SolaimanLipi" pitchFamily="65" charset="0"/>
              <a:cs typeface="SolaimanLipi" pitchFamily="65" charset="0"/>
            </a:endParaRPr>
          </a:p>
          <a:p>
            <a:pPr marL="241300" indent="-241300" defTabSz="642938" fontAlgn="base">
              <a:spcBef>
                <a:spcPct val="20000"/>
              </a:spcBef>
              <a:spcAft>
                <a:spcPct val="0"/>
              </a:spcAft>
              <a:buFontTx/>
              <a:buChar char="•"/>
              <a:defRPr/>
            </a:pPr>
            <a:endParaRPr lang="bn-BD" sz="4000" kern="0" dirty="0">
              <a:effectLst>
                <a:outerShdw blurRad="38100" dist="38100" dir="2700000" algn="tl">
                  <a:srgbClr val="000000">
                    <a:alpha val="43137"/>
                  </a:srgbClr>
                </a:outerShdw>
              </a:effectLst>
              <a:latin typeface="SolaimanLipi" pitchFamily="65" charset="0"/>
              <a:cs typeface="SolaimanLipi" pitchFamily="65" charset="0"/>
            </a:endParaRPr>
          </a:p>
          <a:p>
            <a:pPr marL="241300" indent="-241300" defTabSz="642938" fontAlgn="base">
              <a:spcBef>
                <a:spcPct val="20000"/>
              </a:spcBef>
              <a:spcAft>
                <a:spcPct val="0"/>
              </a:spcAft>
              <a:defRPr/>
            </a:pPr>
            <a:endParaRPr lang="en-US" sz="4000" kern="0" dirty="0">
              <a:effectLst>
                <a:outerShdw blurRad="38100" dist="38100" dir="2700000" algn="tl">
                  <a:srgbClr val="000000">
                    <a:alpha val="43137"/>
                  </a:srgbClr>
                </a:outerShdw>
              </a:effectLst>
              <a:latin typeface="SolaimanLipi" pitchFamily="65" charset="0"/>
              <a:cs typeface="SolaimanLipi" pitchFamily="65" charset="0"/>
            </a:endParaRPr>
          </a:p>
          <a:p>
            <a:pPr marL="241300" indent="-241300" defTabSz="642938" fontAlgn="base">
              <a:spcBef>
                <a:spcPct val="20000"/>
              </a:spcBef>
              <a:spcAft>
                <a:spcPct val="0"/>
              </a:spcAft>
              <a:defRPr/>
            </a:pPr>
            <a:endParaRPr lang="en-US" sz="4000" kern="0" dirty="0">
              <a:effectLst>
                <a:outerShdw blurRad="38100" dist="38100" dir="2700000" algn="tl">
                  <a:srgbClr val="000000">
                    <a:alpha val="43137"/>
                  </a:srgbClr>
                </a:outerShdw>
              </a:effectLst>
              <a:latin typeface="SolaimanLipi" pitchFamily="65" charset="0"/>
              <a:cs typeface="SolaimanLipi" pitchFamily="65" charset="0"/>
            </a:endParaRPr>
          </a:p>
          <a:p>
            <a:pPr marL="241300" indent="-241300" defTabSz="642938" fontAlgn="base">
              <a:spcBef>
                <a:spcPct val="20000"/>
              </a:spcBef>
              <a:spcAft>
                <a:spcPct val="0"/>
              </a:spcAft>
              <a:buFontTx/>
              <a:buChar char="•"/>
              <a:defRPr/>
            </a:pPr>
            <a:endParaRPr lang="en-US" sz="4000" kern="0" dirty="0">
              <a:effectLst>
                <a:outerShdw blurRad="38100" dist="38100" dir="2700000" algn="tl">
                  <a:srgbClr val="000000">
                    <a:alpha val="43137"/>
                  </a:srgbClr>
                </a:outerShdw>
              </a:effectLst>
              <a:latin typeface="SolaimanLipi" pitchFamily="65" charset="0"/>
              <a:cs typeface="SolaimanLipi" pitchFamily="65" charset="0"/>
            </a:endParaRPr>
          </a:p>
          <a:p>
            <a:pPr marL="241300" indent="-241300" defTabSz="642938" fontAlgn="base">
              <a:spcBef>
                <a:spcPct val="20000"/>
              </a:spcBef>
              <a:spcAft>
                <a:spcPct val="0"/>
              </a:spcAft>
              <a:defRPr/>
            </a:pPr>
            <a:endParaRPr lang="en-US" sz="4000" kern="0" dirty="0">
              <a:effectLst>
                <a:outerShdw blurRad="38100" dist="38100" dir="2700000" algn="tl">
                  <a:srgbClr val="000000">
                    <a:alpha val="43137"/>
                  </a:srgbClr>
                </a:outerShdw>
              </a:effectLst>
              <a:latin typeface="SolaimanLipi" pitchFamily="65" charset="0"/>
              <a:cs typeface="SolaimanLipi" pitchFamily="65" charset="0"/>
            </a:endParaRPr>
          </a:p>
        </p:txBody>
      </p:sp>
      <p:sp>
        <p:nvSpPr>
          <p:cNvPr id="5" name="Rectangle 4"/>
          <p:cNvSpPr/>
          <p:nvPr/>
        </p:nvSpPr>
        <p:spPr>
          <a:xfrm>
            <a:off x="2590800" y="2672860"/>
            <a:ext cx="3352800" cy="9233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bn-BD" sz="5400" b="1" dirty="0">
                <a:ln w="11430"/>
                <a:solidFill>
                  <a:schemeClr val="accent6">
                    <a:lumMod val="50000"/>
                  </a:schemeClr>
                </a:solidFill>
                <a:effectLst>
                  <a:outerShdw blurRad="50800" dist="39000" dir="5460000" algn="tl">
                    <a:srgbClr val="000000">
                      <a:alpha val="38000"/>
                    </a:srgbClr>
                  </a:outerShdw>
                </a:effectLst>
                <a:latin typeface="SolaimanLipi" pitchFamily="65" charset="0"/>
                <a:cs typeface="SolaimanLipi" pitchFamily="65" charset="0"/>
              </a:rPr>
              <a:t> </a:t>
            </a:r>
            <a:r>
              <a:rPr lang="bn-BD" sz="5400" b="1" dirty="0" smtClean="0">
                <a:ln w="11430"/>
                <a:solidFill>
                  <a:schemeClr val="accent6">
                    <a:lumMod val="50000"/>
                  </a:schemeClr>
                </a:solidFill>
                <a:effectLst>
                  <a:outerShdw blurRad="50800" dist="39000" dir="5460000" algn="tl">
                    <a:srgbClr val="000000">
                      <a:alpha val="38000"/>
                    </a:srgbClr>
                  </a:outerShdw>
                </a:effectLst>
                <a:latin typeface="SolaimanLipi" pitchFamily="65" charset="0"/>
                <a:cs typeface="SolaimanLipi" pitchFamily="65" charset="0"/>
              </a:rPr>
              <a:t>ক-দল</a:t>
            </a:r>
            <a:endParaRPr lang="en-US" sz="5400" b="1" dirty="0">
              <a:ln w="11430"/>
              <a:solidFill>
                <a:schemeClr val="accent6">
                  <a:lumMod val="50000"/>
                </a:schemeClr>
              </a:solidFill>
              <a:effectLst>
                <a:outerShdw blurRad="50800" dist="39000" dir="5460000" algn="tl">
                  <a:srgbClr val="000000">
                    <a:alpha val="38000"/>
                  </a:srgbClr>
                </a:outerShdw>
              </a:effectLst>
              <a:latin typeface="SolaimanLipi" pitchFamily="65" charset="0"/>
              <a:cs typeface="SolaimanLipi" pitchFamily="65" charset="0"/>
            </a:endParaRPr>
          </a:p>
        </p:txBody>
      </p:sp>
      <p:sp>
        <p:nvSpPr>
          <p:cNvPr id="10" name="Rectangle 9"/>
          <p:cNvSpPr/>
          <p:nvPr/>
        </p:nvSpPr>
        <p:spPr>
          <a:xfrm>
            <a:off x="3866271" y="1134070"/>
            <a:ext cx="4307058" cy="9233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bn-BD" sz="5400" b="1" u="sng" dirty="0" smtClean="0">
                <a:ln w="11430"/>
                <a:solidFill>
                  <a:srgbClr val="7030A0"/>
                </a:solidFill>
                <a:effectLst>
                  <a:outerShdw blurRad="50800" dist="39000" dir="5460000" algn="tl">
                    <a:srgbClr val="000000">
                      <a:alpha val="38000"/>
                    </a:srgbClr>
                  </a:outerShdw>
                </a:effectLst>
                <a:latin typeface="SolaimanLipi" pitchFamily="65" charset="0"/>
                <a:cs typeface="SolaimanLipi" pitchFamily="65" charset="0"/>
              </a:rPr>
              <a:t>দলীয়</a:t>
            </a:r>
            <a:r>
              <a:rPr lang="en-US" sz="5400" b="1" u="sng" dirty="0" smtClean="0">
                <a:ln w="11430"/>
                <a:solidFill>
                  <a:srgbClr val="7030A0"/>
                </a:solidFill>
                <a:effectLst>
                  <a:outerShdw blurRad="50800" dist="39000" dir="5460000" algn="tl">
                    <a:srgbClr val="000000">
                      <a:alpha val="38000"/>
                    </a:srgbClr>
                  </a:outerShdw>
                </a:effectLst>
                <a:latin typeface="SolaimanLipi" pitchFamily="65" charset="0"/>
                <a:cs typeface="SolaimanLipi" pitchFamily="65" charset="0"/>
              </a:rPr>
              <a:t> </a:t>
            </a:r>
            <a:r>
              <a:rPr lang="bn-BD" sz="5400" b="1" u="sng" dirty="0" smtClean="0">
                <a:ln w="11430"/>
                <a:solidFill>
                  <a:srgbClr val="7030A0"/>
                </a:solidFill>
                <a:effectLst>
                  <a:outerShdw blurRad="50800" dist="39000" dir="5460000" algn="tl">
                    <a:srgbClr val="000000">
                      <a:alpha val="38000"/>
                    </a:srgbClr>
                  </a:outerShdw>
                </a:effectLst>
                <a:latin typeface="SolaimanLipi" pitchFamily="65" charset="0"/>
                <a:cs typeface="SolaimanLipi" pitchFamily="65" charset="0"/>
              </a:rPr>
              <a:t>কাজ</a:t>
            </a:r>
            <a:endParaRPr lang="en-US" sz="5400" b="1" u="sng" dirty="0">
              <a:ln w="11430"/>
              <a:solidFill>
                <a:srgbClr val="7030A0"/>
              </a:solidFill>
              <a:effectLst>
                <a:outerShdw blurRad="50800" dist="39000" dir="5460000" algn="tl">
                  <a:srgbClr val="000000">
                    <a:alpha val="38000"/>
                  </a:srgbClr>
                </a:outerShdw>
              </a:effectLst>
              <a:latin typeface="SolaimanLipi" pitchFamily="65" charset="0"/>
              <a:cs typeface="SolaimanLipi" pitchFamily="65" charset="0"/>
            </a:endParaRPr>
          </a:p>
        </p:txBody>
      </p:sp>
      <p:sp>
        <p:nvSpPr>
          <p:cNvPr id="2" name="TextBox 1"/>
          <p:cNvSpPr txBox="1"/>
          <p:nvPr/>
        </p:nvSpPr>
        <p:spPr>
          <a:xfrm>
            <a:off x="2279375" y="4377418"/>
            <a:ext cx="6864626" cy="830997"/>
          </a:xfrm>
          <a:prstGeom prst="rect">
            <a:avLst/>
          </a:prstGeom>
          <a:ln w="7620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solidFill>
                  <a:srgbClr val="0033CC"/>
                </a:solidFill>
              </a:rPr>
              <a:t>যুক্তিবিদ মিলের মতে যুক্তিবিদ্যা</a:t>
            </a:r>
            <a:r>
              <a:rPr lang="en-US" sz="2400" dirty="0" smtClean="0">
                <a:solidFill>
                  <a:srgbClr val="0033CC"/>
                </a:solidFill>
              </a:rPr>
              <a:t> </a:t>
            </a:r>
            <a:r>
              <a:rPr lang="bn-BD" sz="2400" dirty="0" smtClean="0">
                <a:solidFill>
                  <a:srgbClr val="0033CC"/>
                </a:solidFill>
              </a:rPr>
              <a:t>বিজ্ঞান, না</a:t>
            </a:r>
            <a:r>
              <a:rPr lang="en-US" sz="2400" dirty="0" smtClean="0">
                <a:solidFill>
                  <a:srgbClr val="0033CC"/>
                </a:solidFill>
              </a:rPr>
              <a:t> </a:t>
            </a:r>
            <a:r>
              <a:rPr lang="bn-BD" sz="2400" dirty="0" smtClean="0">
                <a:solidFill>
                  <a:srgbClr val="0033CC"/>
                </a:solidFill>
              </a:rPr>
              <a:t>কলাবিদ্যা,না</a:t>
            </a:r>
            <a:r>
              <a:rPr lang="en-US" sz="2400" dirty="0" smtClean="0">
                <a:solidFill>
                  <a:srgbClr val="0033CC"/>
                </a:solidFill>
              </a:rPr>
              <a:t> </a:t>
            </a:r>
            <a:r>
              <a:rPr lang="bn-BD" sz="2400" dirty="0" smtClean="0">
                <a:solidFill>
                  <a:srgbClr val="0033CC"/>
                </a:solidFill>
              </a:rPr>
              <a:t>উভয়ই</a:t>
            </a:r>
            <a:r>
              <a:rPr lang="en-US" sz="2400" dirty="0" smtClean="0">
                <a:solidFill>
                  <a:srgbClr val="0033CC"/>
                </a:solidFill>
              </a:rPr>
              <a:t> </a:t>
            </a:r>
            <a:r>
              <a:rPr lang="bn-BD" sz="2400" dirty="0" smtClean="0">
                <a:solidFill>
                  <a:srgbClr val="0033CC"/>
                </a:solidFill>
              </a:rPr>
              <a:t>আলোচনা করো</a:t>
            </a:r>
            <a:r>
              <a:rPr lang="en-US" sz="2400" dirty="0" smtClean="0">
                <a:solidFill>
                  <a:srgbClr val="0033CC"/>
                </a:solidFill>
              </a:rPr>
              <a:t>।</a:t>
            </a:r>
            <a:endParaRPr lang="bn-BD" sz="2400" dirty="0" smtClean="0">
              <a:solidFill>
                <a:srgbClr val="0033CC"/>
              </a:solidFill>
            </a:endParaRPr>
          </a:p>
        </p:txBody>
      </p:sp>
    </p:spTree>
    <p:extLst>
      <p:ext uri="{BB962C8B-B14F-4D97-AF65-F5344CB8AC3E}">
        <p14:creationId xmlns:p14="http://schemas.microsoft.com/office/powerpoint/2010/main" xmlns="" val="247968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9" presetClass="entr" presetSubtype="0" fill="hold" grpId="0" nodeType="afterEffect" nodePh="1">
                                  <p:stCondLst>
                                    <p:cond delay="0"/>
                                  </p:stCondLst>
                                  <p:endCondLst>
                                    <p:cond evt="begin" delay="0">
                                      <p:tn val="20"/>
                                    </p:cond>
                                  </p:end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ppt_x</p:attrName>
                                        </p:attrNameLst>
                                      </p:cBhvr>
                                      <p:tavLst>
                                        <p:tav tm="0">
                                          <p:val>
                                            <p:strVal val="#ppt_x-.2"/>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0649" y="228600"/>
            <a:ext cx="10105011" cy="662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Up Ribbon 3"/>
          <p:cNvSpPr/>
          <p:nvPr/>
        </p:nvSpPr>
        <p:spPr>
          <a:xfrm>
            <a:off x="4190999" y="533400"/>
            <a:ext cx="6317343" cy="1524000"/>
          </a:xfrm>
          <a:prstGeom prst="ribbon2">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solidFill>
                  <a:srgbClr val="FF0000"/>
                </a:solidFill>
                <a:latin typeface="NikoshBAN" pitchFamily="2" charset="0"/>
                <a:cs typeface="NikoshBAN" pitchFamily="2" charset="0"/>
              </a:rPr>
              <a:t>মূল্যায়ন</a:t>
            </a:r>
            <a:endParaRPr lang="en-US" sz="5400" b="1" dirty="0">
              <a:solidFill>
                <a:srgbClr val="FF0000"/>
              </a:solidFill>
              <a:latin typeface="NikoshBAN" pitchFamily="2" charset="0"/>
              <a:cs typeface="NikoshBAN" pitchFamily="2" charset="0"/>
            </a:endParaRPr>
          </a:p>
        </p:txBody>
      </p:sp>
      <p:sp>
        <p:nvSpPr>
          <p:cNvPr id="6" name="Rounded Rectangle 5"/>
          <p:cNvSpPr/>
          <p:nvPr/>
        </p:nvSpPr>
        <p:spPr>
          <a:xfrm>
            <a:off x="1755896" y="2323197"/>
            <a:ext cx="5486400" cy="23622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(ক) যুক্তিবিদ্যা শুধুমাত্র একটি বিজ্ঞান ।কে এ মতটি সমর্থন করেন </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7" name="Rounded Rectangle 6"/>
          <p:cNvSpPr/>
          <p:nvPr/>
        </p:nvSpPr>
        <p:spPr>
          <a:xfrm>
            <a:off x="1981200" y="4833253"/>
            <a:ext cx="1676400" cy="179251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t>হোয়েটলি</a:t>
            </a:r>
            <a:endParaRPr lang="en-US" sz="2400" dirty="0"/>
          </a:p>
        </p:txBody>
      </p:sp>
      <p:sp>
        <p:nvSpPr>
          <p:cNvPr id="8" name="Rounded Rectangle 7"/>
          <p:cNvSpPr/>
          <p:nvPr/>
        </p:nvSpPr>
        <p:spPr>
          <a:xfrm>
            <a:off x="3849912" y="4876800"/>
            <a:ext cx="1752600" cy="179251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a:solidFill>
                  <a:srgbClr val="7030A0"/>
                </a:solidFill>
                <a:latin typeface="NikoshBAN" pitchFamily="2" charset="0"/>
                <a:cs typeface="NikoshBAN" pitchFamily="2" charset="0"/>
              </a:rPr>
              <a:t>হ্যামিলটন</a:t>
            </a:r>
            <a:endParaRPr lang="en-US" sz="3200" b="1" dirty="0">
              <a:solidFill>
                <a:srgbClr val="7030A0"/>
              </a:solidFill>
              <a:latin typeface="NikoshBAN" pitchFamily="2" charset="0"/>
              <a:cs typeface="NikoshBAN" pitchFamily="2" charset="0"/>
            </a:endParaRPr>
          </a:p>
        </p:txBody>
      </p:sp>
      <p:sp>
        <p:nvSpPr>
          <p:cNvPr id="9" name="Rounded Rectangle 8"/>
          <p:cNvSpPr/>
          <p:nvPr/>
        </p:nvSpPr>
        <p:spPr>
          <a:xfrm>
            <a:off x="5791200" y="4876800"/>
            <a:ext cx="1676400" cy="179251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a:solidFill>
                  <a:schemeClr val="tx1">
                    <a:lumMod val="95000"/>
                    <a:lumOff val="5000"/>
                  </a:schemeClr>
                </a:solidFill>
                <a:latin typeface="NikoshBAN" pitchFamily="2" charset="0"/>
                <a:cs typeface="NikoshBAN" pitchFamily="2" charset="0"/>
              </a:rPr>
              <a:t>অলড্রিস</a:t>
            </a:r>
            <a:endParaRPr lang="en-US" sz="3200" b="1" dirty="0">
              <a:solidFill>
                <a:schemeClr val="tx1">
                  <a:lumMod val="95000"/>
                  <a:lumOff val="5000"/>
                </a:schemeClr>
              </a:solidFill>
              <a:latin typeface="NikoshBAN" pitchFamily="2" charset="0"/>
              <a:cs typeface="NikoshBAN" pitchFamily="2" charset="0"/>
            </a:endParaRPr>
          </a:p>
        </p:txBody>
      </p:sp>
      <p:sp>
        <p:nvSpPr>
          <p:cNvPr id="10" name="Rounded Rectangle 9"/>
          <p:cNvSpPr/>
          <p:nvPr/>
        </p:nvSpPr>
        <p:spPr>
          <a:xfrm>
            <a:off x="7692319" y="4381235"/>
            <a:ext cx="2514600" cy="2362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solidFill>
                  <a:srgbClr val="FFFF99"/>
                </a:solidFill>
                <a:latin typeface="NikoshBAN" pitchFamily="2" charset="0"/>
                <a:cs typeface="NikoshBAN" pitchFamily="2" charset="0"/>
              </a:rPr>
              <a:t>হ্যামিলটন</a:t>
            </a:r>
            <a:endParaRPr lang="en-US" sz="4400" b="1" dirty="0">
              <a:solidFill>
                <a:srgbClr val="FFFF99"/>
              </a:solidFill>
              <a:latin typeface="NikoshBAN" pitchFamily="2" charset="0"/>
              <a:cs typeface="NikoshBAN" pitchFamily="2" charset="0"/>
            </a:endParaRPr>
          </a:p>
        </p:txBody>
      </p:sp>
      <p:sp>
        <p:nvSpPr>
          <p:cNvPr id="12" name="Rounded Rectangle 11"/>
          <p:cNvSpPr/>
          <p:nvPr/>
        </p:nvSpPr>
        <p:spPr>
          <a:xfrm>
            <a:off x="1393836" y="2112178"/>
            <a:ext cx="5486400" cy="23622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(খ</a:t>
            </a:r>
            <a:r>
              <a:rPr lang="bn-BD" sz="3200" dirty="0" smtClean="0">
                <a:latin typeface="NikoshBAN" pitchFamily="2" charset="0"/>
                <a:cs typeface="NikoshBAN" pitchFamily="2" charset="0"/>
              </a:rPr>
              <a:t>)</a:t>
            </a:r>
            <a:r>
              <a:rPr lang="bn-BD" sz="3200" dirty="0">
                <a:latin typeface="NikoshBAN" pitchFamily="2" charset="0"/>
                <a:cs typeface="NikoshBAN" pitchFamily="2" charset="0"/>
              </a:rPr>
              <a:t> কোন শাস্ত্রকে কলাবিদ্যা বলা হয়</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3" name="Rounded Rectangle 12"/>
          <p:cNvSpPr/>
          <p:nvPr/>
        </p:nvSpPr>
        <p:spPr>
          <a:xfrm>
            <a:off x="1851783" y="4795518"/>
            <a:ext cx="1828800" cy="1792514"/>
          </a:xfrm>
          <a:prstGeom prst="roundRect">
            <a:avLst/>
          </a:prstGeom>
          <a:blipFill dpi="0" rotWithShape="1">
            <a:blip r:embed="rId3"/>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a:solidFill>
                  <a:srgbClr val="7030A0"/>
                </a:solidFill>
              </a:rPr>
              <a:t>উদ্ভিদ বিদ্যা</a:t>
            </a:r>
            <a:endParaRPr lang="en-US" sz="2400" b="1" dirty="0">
              <a:solidFill>
                <a:srgbClr val="7030A0"/>
              </a:solidFill>
            </a:endParaRPr>
          </a:p>
        </p:txBody>
      </p:sp>
      <p:sp>
        <p:nvSpPr>
          <p:cNvPr id="14" name="Rounded Rectangle 13"/>
          <p:cNvSpPr/>
          <p:nvPr/>
        </p:nvSpPr>
        <p:spPr>
          <a:xfrm>
            <a:off x="3799583" y="4871814"/>
            <a:ext cx="1828800" cy="1792514"/>
          </a:xfrm>
          <a:prstGeom prst="roundRect">
            <a:avLst/>
          </a:prstGeom>
          <a:blipFill dpi="0" rotWithShape="1">
            <a:blip r:embed="rId4"/>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a:solidFill>
                  <a:srgbClr val="C00000"/>
                </a:solidFill>
              </a:rPr>
              <a:t>প্রাণীবিদ্যা</a:t>
            </a:r>
            <a:endParaRPr lang="en-US" sz="2400" b="1" dirty="0">
              <a:solidFill>
                <a:srgbClr val="C00000"/>
              </a:solidFill>
            </a:endParaRPr>
          </a:p>
        </p:txBody>
      </p:sp>
      <p:sp>
        <p:nvSpPr>
          <p:cNvPr id="15" name="Rounded Rectangle 14"/>
          <p:cNvSpPr/>
          <p:nvPr/>
        </p:nvSpPr>
        <p:spPr>
          <a:xfrm>
            <a:off x="5737266" y="4896416"/>
            <a:ext cx="1828800" cy="1792514"/>
          </a:xfrm>
          <a:prstGeom prst="roundRect">
            <a:avLst/>
          </a:prstGeom>
          <a:blipFill dpi="0" rotWithShape="1">
            <a:blip r:embed="rId5"/>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rgbClr val="0033CC"/>
                </a:solidFill>
              </a:rPr>
              <a:t>কৃষিবিদ্যা</a:t>
            </a:r>
            <a:endParaRPr lang="en-US" sz="2400" dirty="0">
              <a:solidFill>
                <a:srgbClr val="0033CC"/>
              </a:solidFill>
            </a:endParaRPr>
          </a:p>
        </p:txBody>
      </p:sp>
      <p:sp>
        <p:nvSpPr>
          <p:cNvPr id="18" name="Rounded Rectangle 17"/>
          <p:cNvSpPr/>
          <p:nvPr/>
        </p:nvSpPr>
        <p:spPr>
          <a:xfrm>
            <a:off x="7839486" y="4437360"/>
            <a:ext cx="2080984" cy="179251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t>কৃষিবিদ্যা</a:t>
            </a:r>
            <a:endParaRPr lang="en-US" sz="3600" dirty="0"/>
          </a:p>
        </p:txBody>
      </p:sp>
      <p:sp>
        <p:nvSpPr>
          <p:cNvPr id="27" name="Rounded Rectangle 26"/>
          <p:cNvSpPr/>
          <p:nvPr/>
        </p:nvSpPr>
        <p:spPr>
          <a:xfrm>
            <a:off x="1459467" y="2216464"/>
            <a:ext cx="5486400" cy="236220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(গ</a:t>
            </a:r>
            <a:r>
              <a:rPr lang="bn-BD" sz="3200" dirty="0" smtClean="0">
                <a:latin typeface="NikoshBAN" pitchFamily="2" charset="0"/>
                <a:cs typeface="NikoshBAN" pitchFamily="2" charset="0"/>
              </a:rPr>
              <a:t>)</a:t>
            </a:r>
            <a:r>
              <a:rPr lang="bn-BD" sz="3200" dirty="0">
                <a:latin typeface="NikoshBAN" pitchFamily="2" charset="0"/>
                <a:cs typeface="NikoshBAN" pitchFamily="2" charset="0"/>
              </a:rPr>
              <a:t> যুক্তিবিদ্যা একাধারে একটি বিজ্ঞান ও একটি কলা।কারা এরূপ কথা বলেন</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28" name="Rounded Rectangle 27"/>
          <p:cNvSpPr/>
          <p:nvPr/>
        </p:nvSpPr>
        <p:spPr>
          <a:xfrm>
            <a:off x="1851783" y="4723132"/>
            <a:ext cx="1828800" cy="1792514"/>
          </a:xfrm>
          <a:prstGeom prst="roundRect">
            <a:avLst/>
          </a:prstGeom>
          <a:blipFill dpi="0" rotWithShape="1">
            <a:blip r:embed="rId6"/>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a:solidFill>
                  <a:srgbClr val="7030A0"/>
                </a:solidFill>
              </a:rPr>
              <a:t>ম্যানসেল্ট ও টমসন</a:t>
            </a:r>
            <a:endParaRPr lang="en-US" sz="2000" b="1" dirty="0">
              <a:solidFill>
                <a:srgbClr val="7030A0"/>
              </a:solidFill>
            </a:endParaRPr>
          </a:p>
        </p:txBody>
      </p:sp>
      <p:sp>
        <p:nvSpPr>
          <p:cNvPr id="29" name="Rounded Rectangle 28"/>
          <p:cNvSpPr/>
          <p:nvPr/>
        </p:nvSpPr>
        <p:spPr>
          <a:xfrm>
            <a:off x="3751446" y="4896416"/>
            <a:ext cx="1828800" cy="1792514"/>
          </a:xfrm>
          <a:prstGeom prst="roundRect">
            <a:avLst/>
          </a:prstGeom>
          <a:solidFill>
            <a:srgbClr val="BECE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bn-BD" sz="2400" dirty="0">
                <a:solidFill>
                  <a:srgbClr val="0033CC"/>
                </a:solidFill>
              </a:rPr>
              <a:t>মিল ও হোয়েটলি</a:t>
            </a:r>
            <a:endParaRPr lang="en-US" sz="2400" dirty="0">
              <a:solidFill>
                <a:srgbClr val="0033CC"/>
              </a:solidFill>
            </a:endParaRPr>
          </a:p>
        </p:txBody>
      </p:sp>
      <p:sp>
        <p:nvSpPr>
          <p:cNvPr id="30" name="Rounded Rectangle 29"/>
          <p:cNvSpPr/>
          <p:nvPr/>
        </p:nvSpPr>
        <p:spPr>
          <a:xfrm>
            <a:off x="5706499" y="4886608"/>
            <a:ext cx="1828800" cy="179251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t>যোসেফ ও ফাউলার</a:t>
            </a:r>
            <a:endParaRPr lang="en-US" sz="2400" dirty="0"/>
          </a:p>
        </p:txBody>
      </p:sp>
      <p:sp>
        <p:nvSpPr>
          <p:cNvPr id="32" name="Rounded Rectangle 31"/>
          <p:cNvSpPr/>
          <p:nvPr/>
        </p:nvSpPr>
        <p:spPr>
          <a:xfrm>
            <a:off x="7685303" y="4610616"/>
            <a:ext cx="2328637" cy="1767109"/>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bn-BD" sz="2400"/>
              <a:t>মিল ও হোয়েটলি</a:t>
            </a:r>
            <a:endParaRPr lang="en-US" sz="2400" dirty="0"/>
          </a:p>
        </p:txBody>
      </p:sp>
      <p:pic>
        <p:nvPicPr>
          <p:cNvPr id="23" name="Picture 2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206792" y="2278044"/>
            <a:ext cx="1614296" cy="1793606"/>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452293" y="2330569"/>
            <a:ext cx="1688868" cy="1799772"/>
          </a:xfrm>
          <a:prstGeom prst="rect">
            <a:avLst/>
          </a:prstGeom>
        </p:spPr>
      </p:pic>
      <p:pic>
        <p:nvPicPr>
          <p:cNvPr id="26" name="Picture 25" descr="stock-photo-10163949-group-study.jpg"/>
          <p:cNvPicPr>
            <a:picLocks noChangeAspect="1"/>
          </p:cNvPicPr>
          <p:nvPr/>
        </p:nvPicPr>
        <p:blipFill>
          <a:blip r:embed="rId9"/>
          <a:stretch>
            <a:fillRect/>
          </a:stretch>
        </p:blipFill>
        <p:spPr>
          <a:xfrm>
            <a:off x="923901" y="213849"/>
            <a:ext cx="3267099" cy="1893343"/>
          </a:xfrm>
          <a:prstGeom prst="rect">
            <a:avLst/>
          </a:prstGeom>
          <a:ln>
            <a:noFill/>
          </a:ln>
          <a:effectLst>
            <a:softEdge rad="112500"/>
          </a:effectLst>
        </p:spPr>
      </p:pic>
    </p:spTree>
    <p:extLst>
      <p:ext uri="{BB962C8B-B14F-4D97-AF65-F5344CB8AC3E}">
        <p14:creationId xmlns:p14="http://schemas.microsoft.com/office/powerpoint/2010/main" xmlns="" val="94205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xit" presetSubtype="0" fill="hold" grpId="1" nodeType="clickEffect">
                                  <p:stCondLst>
                                    <p:cond delay="0"/>
                                  </p:stCondLst>
                                  <p:childTnLst>
                                    <p:animEffect transition="out" filter="fade">
                                      <p:cBhvr>
                                        <p:cTn id="42" dur="800" accel="100000">
                                          <p:stCondLst>
                                            <p:cond delay="200"/>
                                          </p:stCondLst>
                                        </p:cTn>
                                        <p:tgtEl>
                                          <p:spTgt spid="7"/>
                                        </p:tgtEl>
                                      </p:cBhvr>
                                    </p:animEffect>
                                    <p:anim calcmode="lin" valueType="num">
                                      <p:cBhvr>
                                        <p:cTn id="43" dur="800" accel="100000">
                                          <p:stCondLst>
                                            <p:cond delay="200"/>
                                          </p:stCondLst>
                                        </p:cTn>
                                        <p:tgtEl>
                                          <p:spTgt spid="7"/>
                                        </p:tgtEl>
                                        <p:attrNameLst>
                                          <p:attrName>style.rotation</p:attrName>
                                        </p:attrNameLst>
                                      </p:cBhvr>
                                      <p:tavLst>
                                        <p:tav tm="0">
                                          <p:val>
                                            <p:fltVal val="0"/>
                                          </p:val>
                                        </p:tav>
                                        <p:tav tm="100000">
                                          <p:val>
                                            <p:fltVal val="-90"/>
                                          </p:val>
                                        </p:tav>
                                      </p:tavLst>
                                    </p:anim>
                                    <p:anim calcmode="lin" valueType="num">
                                      <p:cBhvr>
                                        <p:cTn id="44" dur="200" decel="100000"/>
                                        <p:tgtEl>
                                          <p:spTgt spid="7"/>
                                        </p:tgtEl>
                                        <p:attrNameLst>
                                          <p:attrName>ppt_x</p:attrName>
                                        </p:attrNameLst>
                                      </p:cBhvr>
                                      <p:tavLst>
                                        <p:tav tm="0">
                                          <p:val>
                                            <p:strVal val="ppt_x"/>
                                          </p:val>
                                        </p:tav>
                                        <p:tav tm="100000">
                                          <p:val>
                                            <p:strVal val="ppt_x-0.05"/>
                                          </p:val>
                                        </p:tav>
                                      </p:tavLst>
                                    </p:anim>
                                    <p:anim calcmode="lin" valueType="num">
                                      <p:cBhvr>
                                        <p:cTn id="45" dur="200" decel="100000"/>
                                        <p:tgtEl>
                                          <p:spTgt spid="7"/>
                                        </p:tgtEl>
                                        <p:attrNameLst>
                                          <p:attrName>ppt_y</p:attrName>
                                        </p:attrNameLst>
                                      </p:cBhvr>
                                      <p:tavLst>
                                        <p:tav tm="0">
                                          <p:val>
                                            <p:strVal val="ppt_y"/>
                                          </p:val>
                                        </p:tav>
                                        <p:tav tm="100000">
                                          <p:val>
                                            <p:strVal val="ppt_y+0.1"/>
                                          </p:val>
                                        </p:tav>
                                      </p:tavLst>
                                    </p:anim>
                                    <p:anim calcmode="lin" valueType="num">
                                      <p:cBhvr>
                                        <p:cTn id="46" dur="800" accel="100000">
                                          <p:stCondLst>
                                            <p:cond delay="200"/>
                                          </p:stCondLst>
                                        </p:cTn>
                                        <p:tgtEl>
                                          <p:spTgt spid="7"/>
                                        </p:tgtEl>
                                        <p:attrNameLst>
                                          <p:attrName>ppt_x</p:attrName>
                                        </p:attrNameLst>
                                      </p:cBhvr>
                                      <p:tavLst>
                                        <p:tav tm="0">
                                          <p:val>
                                            <p:strVal val="ppt_x"/>
                                          </p:val>
                                        </p:tav>
                                        <p:tav tm="100000">
                                          <p:val>
                                            <p:strVal val="ppt_x+0.4+0.05"/>
                                          </p:val>
                                        </p:tav>
                                      </p:tavLst>
                                    </p:anim>
                                    <p:anim calcmode="lin" valueType="num">
                                      <p:cBhvr>
                                        <p:cTn id="47" dur="800" accel="100000">
                                          <p:stCondLst>
                                            <p:cond delay="200"/>
                                          </p:stCondLst>
                                        </p:cTn>
                                        <p:tgtEl>
                                          <p:spTgt spid="7"/>
                                        </p:tgtEl>
                                        <p:attrNameLst>
                                          <p:attrName>ppt_y</p:attrName>
                                        </p:attrNameLst>
                                      </p:cBhvr>
                                      <p:tavLst>
                                        <p:tav tm="0">
                                          <p:val>
                                            <p:strVal val="ppt_y"/>
                                          </p:val>
                                        </p:tav>
                                        <p:tav tm="100000">
                                          <p:val>
                                            <p:strVal val="ppt_y-0.4-0.1"/>
                                          </p:val>
                                        </p:tav>
                                      </p:tavLst>
                                    </p:anim>
                                    <p:set>
                                      <p:cBhvr>
                                        <p:cTn id="48" dur="1" fill="hold">
                                          <p:stCondLst>
                                            <p:cond delay="999"/>
                                          </p:stCondLst>
                                        </p:cTn>
                                        <p:tgtEl>
                                          <p:spTgt spid="7"/>
                                        </p:tgtEl>
                                        <p:attrNameLst>
                                          <p:attrName>style.visibility</p:attrName>
                                        </p:attrNameLst>
                                      </p:cBhvr>
                                      <p:to>
                                        <p:strVal val="hidden"/>
                                      </p:to>
                                    </p:set>
                                  </p:childTnLst>
                                </p:cTn>
                              </p:par>
                              <p:par>
                                <p:cTn id="49" presetID="30" presetClass="exit" presetSubtype="0" fill="hold" grpId="1" nodeType="withEffect">
                                  <p:stCondLst>
                                    <p:cond delay="0"/>
                                  </p:stCondLst>
                                  <p:childTnLst>
                                    <p:animEffect transition="out" filter="fade">
                                      <p:cBhvr>
                                        <p:cTn id="50" dur="800" accel="100000">
                                          <p:stCondLst>
                                            <p:cond delay="200"/>
                                          </p:stCondLst>
                                        </p:cTn>
                                        <p:tgtEl>
                                          <p:spTgt spid="8"/>
                                        </p:tgtEl>
                                      </p:cBhvr>
                                    </p:animEffect>
                                    <p:anim calcmode="lin" valueType="num">
                                      <p:cBhvr>
                                        <p:cTn id="51"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52" dur="200" decel="100000"/>
                                        <p:tgtEl>
                                          <p:spTgt spid="8"/>
                                        </p:tgtEl>
                                        <p:attrNameLst>
                                          <p:attrName>ppt_x</p:attrName>
                                        </p:attrNameLst>
                                      </p:cBhvr>
                                      <p:tavLst>
                                        <p:tav tm="0">
                                          <p:val>
                                            <p:strVal val="ppt_x"/>
                                          </p:val>
                                        </p:tav>
                                        <p:tav tm="100000">
                                          <p:val>
                                            <p:strVal val="ppt_x-0.05"/>
                                          </p:val>
                                        </p:tav>
                                      </p:tavLst>
                                    </p:anim>
                                    <p:anim calcmode="lin" valueType="num">
                                      <p:cBhvr>
                                        <p:cTn id="53" dur="200" decel="100000"/>
                                        <p:tgtEl>
                                          <p:spTgt spid="8"/>
                                        </p:tgtEl>
                                        <p:attrNameLst>
                                          <p:attrName>ppt_y</p:attrName>
                                        </p:attrNameLst>
                                      </p:cBhvr>
                                      <p:tavLst>
                                        <p:tav tm="0">
                                          <p:val>
                                            <p:strVal val="ppt_y"/>
                                          </p:val>
                                        </p:tav>
                                        <p:tav tm="100000">
                                          <p:val>
                                            <p:strVal val="ppt_y+0.1"/>
                                          </p:val>
                                        </p:tav>
                                      </p:tavLst>
                                    </p:anim>
                                    <p:anim calcmode="lin" valueType="num">
                                      <p:cBhvr>
                                        <p:cTn id="54"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55" dur="800" accel="100000">
                                          <p:stCondLst>
                                            <p:cond delay="200"/>
                                          </p:stCondLst>
                                        </p:cTn>
                                        <p:tgtEl>
                                          <p:spTgt spid="8"/>
                                        </p:tgtEl>
                                        <p:attrNameLst>
                                          <p:attrName>ppt_y</p:attrName>
                                        </p:attrNameLst>
                                      </p:cBhvr>
                                      <p:tavLst>
                                        <p:tav tm="0">
                                          <p:val>
                                            <p:strVal val="ppt_y"/>
                                          </p:val>
                                        </p:tav>
                                        <p:tav tm="100000">
                                          <p:val>
                                            <p:strVal val="ppt_y-0.4-0.1"/>
                                          </p:val>
                                        </p:tav>
                                      </p:tavLst>
                                    </p:anim>
                                    <p:set>
                                      <p:cBhvr>
                                        <p:cTn id="56" dur="1" fill="hold">
                                          <p:stCondLst>
                                            <p:cond delay="999"/>
                                          </p:stCondLst>
                                        </p:cTn>
                                        <p:tgtEl>
                                          <p:spTgt spid="8"/>
                                        </p:tgtEl>
                                        <p:attrNameLst>
                                          <p:attrName>style.visibility</p:attrName>
                                        </p:attrNameLst>
                                      </p:cBhvr>
                                      <p:to>
                                        <p:strVal val="hidden"/>
                                      </p:to>
                                    </p:set>
                                  </p:childTnLst>
                                </p:cTn>
                              </p:par>
                              <p:par>
                                <p:cTn id="57" presetID="30" presetClass="exit" presetSubtype="0" fill="hold" grpId="1" nodeType="withEffect">
                                  <p:stCondLst>
                                    <p:cond delay="0"/>
                                  </p:stCondLst>
                                  <p:childTnLst>
                                    <p:animEffect transition="out" filter="fade">
                                      <p:cBhvr>
                                        <p:cTn id="58" dur="800" accel="100000">
                                          <p:stCondLst>
                                            <p:cond delay="200"/>
                                          </p:stCondLst>
                                        </p:cTn>
                                        <p:tgtEl>
                                          <p:spTgt spid="9"/>
                                        </p:tgtEl>
                                      </p:cBhvr>
                                    </p:animEffect>
                                    <p:anim calcmode="lin" valueType="num">
                                      <p:cBhvr>
                                        <p:cTn id="59" dur="800" accel="100000">
                                          <p:stCondLst>
                                            <p:cond delay="200"/>
                                          </p:stCondLst>
                                        </p:cTn>
                                        <p:tgtEl>
                                          <p:spTgt spid="9"/>
                                        </p:tgtEl>
                                        <p:attrNameLst>
                                          <p:attrName>style.rotation</p:attrName>
                                        </p:attrNameLst>
                                      </p:cBhvr>
                                      <p:tavLst>
                                        <p:tav tm="0">
                                          <p:val>
                                            <p:fltVal val="0"/>
                                          </p:val>
                                        </p:tav>
                                        <p:tav tm="100000">
                                          <p:val>
                                            <p:fltVal val="-90"/>
                                          </p:val>
                                        </p:tav>
                                      </p:tavLst>
                                    </p:anim>
                                    <p:anim calcmode="lin" valueType="num">
                                      <p:cBhvr>
                                        <p:cTn id="60" dur="200" decel="100000"/>
                                        <p:tgtEl>
                                          <p:spTgt spid="9"/>
                                        </p:tgtEl>
                                        <p:attrNameLst>
                                          <p:attrName>ppt_x</p:attrName>
                                        </p:attrNameLst>
                                      </p:cBhvr>
                                      <p:tavLst>
                                        <p:tav tm="0">
                                          <p:val>
                                            <p:strVal val="ppt_x"/>
                                          </p:val>
                                        </p:tav>
                                        <p:tav tm="100000">
                                          <p:val>
                                            <p:strVal val="ppt_x-0.05"/>
                                          </p:val>
                                        </p:tav>
                                      </p:tavLst>
                                    </p:anim>
                                    <p:anim calcmode="lin" valueType="num">
                                      <p:cBhvr>
                                        <p:cTn id="61" dur="200" decel="100000"/>
                                        <p:tgtEl>
                                          <p:spTgt spid="9"/>
                                        </p:tgtEl>
                                        <p:attrNameLst>
                                          <p:attrName>ppt_y</p:attrName>
                                        </p:attrNameLst>
                                      </p:cBhvr>
                                      <p:tavLst>
                                        <p:tav tm="0">
                                          <p:val>
                                            <p:strVal val="ppt_y"/>
                                          </p:val>
                                        </p:tav>
                                        <p:tav tm="100000">
                                          <p:val>
                                            <p:strVal val="ppt_y+0.1"/>
                                          </p:val>
                                        </p:tav>
                                      </p:tavLst>
                                    </p:anim>
                                    <p:anim calcmode="lin" valueType="num">
                                      <p:cBhvr>
                                        <p:cTn id="62" dur="800" accel="100000">
                                          <p:stCondLst>
                                            <p:cond delay="200"/>
                                          </p:stCondLst>
                                        </p:cTn>
                                        <p:tgtEl>
                                          <p:spTgt spid="9"/>
                                        </p:tgtEl>
                                        <p:attrNameLst>
                                          <p:attrName>ppt_x</p:attrName>
                                        </p:attrNameLst>
                                      </p:cBhvr>
                                      <p:tavLst>
                                        <p:tav tm="0">
                                          <p:val>
                                            <p:strVal val="ppt_x"/>
                                          </p:val>
                                        </p:tav>
                                        <p:tav tm="100000">
                                          <p:val>
                                            <p:strVal val="ppt_x+0.4+0.05"/>
                                          </p:val>
                                        </p:tav>
                                      </p:tavLst>
                                    </p:anim>
                                    <p:anim calcmode="lin" valueType="num">
                                      <p:cBhvr>
                                        <p:cTn id="63" dur="800" accel="100000">
                                          <p:stCondLst>
                                            <p:cond delay="200"/>
                                          </p:stCondLst>
                                        </p:cTn>
                                        <p:tgtEl>
                                          <p:spTgt spid="9"/>
                                        </p:tgtEl>
                                        <p:attrNameLst>
                                          <p:attrName>ppt_y</p:attrName>
                                        </p:attrNameLst>
                                      </p:cBhvr>
                                      <p:tavLst>
                                        <p:tav tm="0">
                                          <p:val>
                                            <p:strVal val="ppt_y"/>
                                          </p:val>
                                        </p:tav>
                                        <p:tav tm="100000">
                                          <p:val>
                                            <p:strVal val="ppt_y-0.4-0.1"/>
                                          </p:val>
                                        </p:tav>
                                      </p:tavLst>
                                    </p:anim>
                                    <p:set>
                                      <p:cBhvr>
                                        <p:cTn id="64" dur="1" fill="hold">
                                          <p:stCondLst>
                                            <p:cond delay="999"/>
                                          </p:stCondLst>
                                        </p:cTn>
                                        <p:tgtEl>
                                          <p:spTgt spid="9"/>
                                        </p:tgtEl>
                                        <p:attrNameLst>
                                          <p:attrName>style.visibility</p:attrName>
                                        </p:attrNameLst>
                                      </p:cBhvr>
                                      <p:to>
                                        <p:strVal val="hidden"/>
                                      </p:to>
                                    </p:set>
                                  </p:childTnLst>
                                </p:cTn>
                              </p:par>
                            </p:childTnLst>
                          </p:cTn>
                        </p:par>
                        <p:par>
                          <p:cTn id="65" fill="hold">
                            <p:stCondLst>
                              <p:cond delay="1000"/>
                            </p:stCondLst>
                            <p:childTnLst>
                              <p:par>
                                <p:cTn id="66" presetID="15"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ppt_w</p:attrName>
                                        </p:attrNameLst>
                                      </p:cBhvr>
                                      <p:tavLst>
                                        <p:tav tm="0">
                                          <p:val>
                                            <p:fltVal val="0"/>
                                          </p:val>
                                        </p:tav>
                                        <p:tav tm="100000">
                                          <p:val>
                                            <p:strVal val="#ppt_w"/>
                                          </p:val>
                                        </p:tav>
                                      </p:tavLst>
                                    </p:anim>
                                    <p:anim calcmode="lin" valueType="num">
                                      <p:cBhvr>
                                        <p:cTn id="69" dur="1000" fill="hold"/>
                                        <p:tgtEl>
                                          <p:spTgt spid="10"/>
                                        </p:tgtEl>
                                        <p:attrNameLst>
                                          <p:attrName>ppt_h</p:attrName>
                                        </p:attrNameLst>
                                      </p:cBhvr>
                                      <p:tavLst>
                                        <p:tav tm="0">
                                          <p:val>
                                            <p:fltVal val="0"/>
                                          </p:val>
                                        </p:tav>
                                        <p:tav tm="100000">
                                          <p:val>
                                            <p:strVal val="#ppt_h"/>
                                          </p:val>
                                        </p:tav>
                                      </p:tavLst>
                                    </p:anim>
                                    <p:anim calcmode="lin" valueType="num">
                                      <p:cBhvr>
                                        <p:cTn id="7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xit" presetSubtype="0" fill="hold" grpId="1" nodeType="clickEffect">
                                  <p:stCondLst>
                                    <p:cond delay="0"/>
                                  </p:stCondLst>
                                  <p:childTnLst>
                                    <p:animEffect transition="out" filter="fade">
                                      <p:cBhvr>
                                        <p:cTn id="75" dur="800" accel="100000">
                                          <p:stCondLst>
                                            <p:cond delay="200"/>
                                          </p:stCondLst>
                                        </p:cTn>
                                        <p:tgtEl>
                                          <p:spTgt spid="6"/>
                                        </p:tgtEl>
                                      </p:cBhvr>
                                    </p:animEffect>
                                    <p:anim calcmode="lin" valueType="num">
                                      <p:cBhvr>
                                        <p:cTn id="76"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77" dur="200" decel="100000"/>
                                        <p:tgtEl>
                                          <p:spTgt spid="6"/>
                                        </p:tgtEl>
                                        <p:attrNameLst>
                                          <p:attrName>ppt_x</p:attrName>
                                        </p:attrNameLst>
                                      </p:cBhvr>
                                      <p:tavLst>
                                        <p:tav tm="0">
                                          <p:val>
                                            <p:strVal val="ppt_x"/>
                                          </p:val>
                                        </p:tav>
                                        <p:tav tm="100000">
                                          <p:val>
                                            <p:strVal val="ppt_x-0.05"/>
                                          </p:val>
                                        </p:tav>
                                      </p:tavLst>
                                    </p:anim>
                                    <p:anim calcmode="lin" valueType="num">
                                      <p:cBhvr>
                                        <p:cTn id="78" dur="200" decel="100000"/>
                                        <p:tgtEl>
                                          <p:spTgt spid="6"/>
                                        </p:tgtEl>
                                        <p:attrNameLst>
                                          <p:attrName>ppt_y</p:attrName>
                                        </p:attrNameLst>
                                      </p:cBhvr>
                                      <p:tavLst>
                                        <p:tav tm="0">
                                          <p:val>
                                            <p:strVal val="ppt_y"/>
                                          </p:val>
                                        </p:tav>
                                        <p:tav tm="100000">
                                          <p:val>
                                            <p:strVal val="ppt_y+0.1"/>
                                          </p:val>
                                        </p:tav>
                                      </p:tavLst>
                                    </p:anim>
                                    <p:anim calcmode="lin" valueType="num">
                                      <p:cBhvr>
                                        <p:cTn id="79"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80" dur="800" accel="100000">
                                          <p:stCondLst>
                                            <p:cond delay="200"/>
                                          </p:stCondLst>
                                        </p:cTn>
                                        <p:tgtEl>
                                          <p:spTgt spid="6"/>
                                        </p:tgtEl>
                                        <p:attrNameLst>
                                          <p:attrName>ppt_y</p:attrName>
                                        </p:attrNameLst>
                                      </p:cBhvr>
                                      <p:tavLst>
                                        <p:tav tm="0">
                                          <p:val>
                                            <p:strVal val="ppt_y"/>
                                          </p:val>
                                        </p:tav>
                                        <p:tav tm="100000">
                                          <p:val>
                                            <p:strVal val="ppt_y-0.4-0.1"/>
                                          </p:val>
                                        </p:tav>
                                      </p:tavLst>
                                    </p:anim>
                                    <p:set>
                                      <p:cBhvr>
                                        <p:cTn id="81" dur="1" fill="hold">
                                          <p:stCondLst>
                                            <p:cond delay="999"/>
                                          </p:stCondLst>
                                        </p:cTn>
                                        <p:tgtEl>
                                          <p:spTgt spid="6"/>
                                        </p:tgtEl>
                                        <p:attrNameLst>
                                          <p:attrName>style.visibility</p:attrName>
                                        </p:attrNameLst>
                                      </p:cBhvr>
                                      <p:to>
                                        <p:strVal val="hidden"/>
                                      </p:to>
                                    </p:set>
                                  </p:childTnLst>
                                </p:cTn>
                              </p:par>
                              <p:par>
                                <p:cTn id="82" presetID="30" presetClass="exit" presetSubtype="0" fill="hold" grpId="2" nodeType="withEffect">
                                  <p:stCondLst>
                                    <p:cond delay="0"/>
                                  </p:stCondLst>
                                  <p:childTnLst>
                                    <p:animEffect transition="out" filter="fade">
                                      <p:cBhvr>
                                        <p:cTn id="83" dur="800" accel="100000">
                                          <p:stCondLst>
                                            <p:cond delay="200"/>
                                          </p:stCondLst>
                                        </p:cTn>
                                        <p:tgtEl>
                                          <p:spTgt spid="7"/>
                                        </p:tgtEl>
                                      </p:cBhvr>
                                    </p:animEffect>
                                    <p:anim calcmode="lin" valueType="num">
                                      <p:cBhvr>
                                        <p:cTn id="84" dur="800" accel="100000">
                                          <p:stCondLst>
                                            <p:cond delay="200"/>
                                          </p:stCondLst>
                                        </p:cTn>
                                        <p:tgtEl>
                                          <p:spTgt spid="7"/>
                                        </p:tgtEl>
                                        <p:attrNameLst>
                                          <p:attrName>style.rotation</p:attrName>
                                        </p:attrNameLst>
                                      </p:cBhvr>
                                      <p:tavLst>
                                        <p:tav tm="0">
                                          <p:val>
                                            <p:fltVal val="0"/>
                                          </p:val>
                                        </p:tav>
                                        <p:tav tm="100000">
                                          <p:val>
                                            <p:fltVal val="-90"/>
                                          </p:val>
                                        </p:tav>
                                      </p:tavLst>
                                    </p:anim>
                                    <p:anim calcmode="lin" valueType="num">
                                      <p:cBhvr>
                                        <p:cTn id="85" dur="200" decel="100000"/>
                                        <p:tgtEl>
                                          <p:spTgt spid="7"/>
                                        </p:tgtEl>
                                        <p:attrNameLst>
                                          <p:attrName>ppt_x</p:attrName>
                                        </p:attrNameLst>
                                      </p:cBhvr>
                                      <p:tavLst>
                                        <p:tav tm="0">
                                          <p:val>
                                            <p:strVal val="ppt_x"/>
                                          </p:val>
                                        </p:tav>
                                        <p:tav tm="100000">
                                          <p:val>
                                            <p:strVal val="ppt_x-0.05"/>
                                          </p:val>
                                        </p:tav>
                                      </p:tavLst>
                                    </p:anim>
                                    <p:anim calcmode="lin" valueType="num">
                                      <p:cBhvr>
                                        <p:cTn id="86" dur="200" decel="100000"/>
                                        <p:tgtEl>
                                          <p:spTgt spid="7"/>
                                        </p:tgtEl>
                                        <p:attrNameLst>
                                          <p:attrName>ppt_y</p:attrName>
                                        </p:attrNameLst>
                                      </p:cBhvr>
                                      <p:tavLst>
                                        <p:tav tm="0">
                                          <p:val>
                                            <p:strVal val="ppt_y"/>
                                          </p:val>
                                        </p:tav>
                                        <p:tav tm="100000">
                                          <p:val>
                                            <p:strVal val="ppt_y+0.1"/>
                                          </p:val>
                                        </p:tav>
                                      </p:tavLst>
                                    </p:anim>
                                    <p:anim calcmode="lin" valueType="num">
                                      <p:cBhvr>
                                        <p:cTn id="87" dur="800" accel="100000">
                                          <p:stCondLst>
                                            <p:cond delay="200"/>
                                          </p:stCondLst>
                                        </p:cTn>
                                        <p:tgtEl>
                                          <p:spTgt spid="7"/>
                                        </p:tgtEl>
                                        <p:attrNameLst>
                                          <p:attrName>ppt_x</p:attrName>
                                        </p:attrNameLst>
                                      </p:cBhvr>
                                      <p:tavLst>
                                        <p:tav tm="0">
                                          <p:val>
                                            <p:strVal val="ppt_x"/>
                                          </p:val>
                                        </p:tav>
                                        <p:tav tm="100000">
                                          <p:val>
                                            <p:strVal val="ppt_x+0.4+0.05"/>
                                          </p:val>
                                        </p:tav>
                                      </p:tavLst>
                                    </p:anim>
                                    <p:anim calcmode="lin" valueType="num">
                                      <p:cBhvr>
                                        <p:cTn id="88" dur="800" accel="100000">
                                          <p:stCondLst>
                                            <p:cond delay="200"/>
                                          </p:stCondLst>
                                        </p:cTn>
                                        <p:tgtEl>
                                          <p:spTgt spid="7"/>
                                        </p:tgtEl>
                                        <p:attrNameLst>
                                          <p:attrName>ppt_y</p:attrName>
                                        </p:attrNameLst>
                                      </p:cBhvr>
                                      <p:tavLst>
                                        <p:tav tm="0">
                                          <p:val>
                                            <p:strVal val="ppt_y"/>
                                          </p:val>
                                        </p:tav>
                                        <p:tav tm="100000">
                                          <p:val>
                                            <p:strVal val="ppt_y-0.4-0.1"/>
                                          </p:val>
                                        </p:tav>
                                      </p:tavLst>
                                    </p:anim>
                                    <p:set>
                                      <p:cBhvr>
                                        <p:cTn id="89" dur="1" fill="hold">
                                          <p:stCondLst>
                                            <p:cond delay="999"/>
                                          </p:stCondLst>
                                        </p:cTn>
                                        <p:tgtEl>
                                          <p:spTgt spid="7"/>
                                        </p:tgtEl>
                                        <p:attrNameLst>
                                          <p:attrName>style.visibility</p:attrName>
                                        </p:attrNameLst>
                                      </p:cBhvr>
                                      <p:to>
                                        <p:strVal val="hidden"/>
                                      </p:to>
                                    </p:set>
                                  </p:childTnLst>
                                </p:cTn>
                              </p:par>
                              <p:par>
                                <p:cTn id="90" presetID="30" presetClass="exit" presetSubtype="0" fill="hold" grpId="2" nodeType="withEffect">
                                  <p:stCondLst>
                                    <p:cond delay="0"/>
                                  </p:stCondLst>
                                  <p:childTnLst>
                                    <p:animEffect transition="out" filter="fade">
                                      <p:cBhvr>
                                        <p:cTn id="91" dur="800" accel="100000">
                                          <p:stCondLst>
                                            <p:cond delay="200"/>
                                          </p:stCondLst>
                                        </p:cTn>
                                        <p:tgtEl>
                                          <p:spTgt spid="8"/>
                                        </p:tgtEl>
                                      </p:cBhvr>
                                    </p:animEffect>
                                    <p:anim calcmode="lin" valueType="num">
                                      <p:cBhvr>
                                        <p:cTn id="92" dur="800" accel="100000">
                                          <p:stCondLst>
                                            <p:cond delay="200"/>
                                          </p:stCondLst>
                                        </p:cTn>
                                        <p:tgtEl>
                                          <p:spTgt spid="8"/>
                                        </p:tgtEl>
                                        <p:attrNameLst>
                                          <p:attrName>style.rotation</p:attrName>
                                        </p:attrNameLst>
                                      </p:cBhvr>
                                      <p:tavLst>
                                        <p:tav tm="0">
                                          <p:val>
                                            <p:fltVal val="0"/>
                                          </p:val>
                                        </p:tav>
                                        <p:tav tm="100000">
                                          <p:val>
                                            <p:fltVal val="-90"/>
                                          </p:val>
                                        </p:tav>
                                      </p:tavLst>
                                    </p:anim>
                                    <p:anim calcmode="lin" valueType="num">
                                      <p:cBhvr>
                                        <p:cTn id="93" dur="200" decel="100000"/>
                                        <p:tgtEl>
                                          <p:spTgt spid="8"/>
                                        </p:tgtEl>
                                        <p:attrNameLst>
                                          <p:attrName>ppt_x</p:attrName>
                                        </p:attrNameLst>
                                      </p:cBhvr>
                                      <p:tavLst>
                                        <p:tav tm="0">
                                          <p:val>
                                            <p:strVal val="ppt_x"/>
                                          </p:val>
                                        </p:tav>
                                        <p:tav tm="100000">
                                          <p:val>
                                            <p:strVal val="ppt_x-0.05"/>
                                          </p:val>
                                        </p:tav>
                                      </p:tavLst>
                                    </p:anim>
                                    <p:anim calcmode="lin" valueType="num">
                                      <p:cBhvr>
                                        <p:cTn id="94" dur="200" decel="100000"/>
                                        <p:tgtEl>
                                          <p:spTgt spid="8"/>
                                        </p:tgtEl>
                                        <p:attrNameLst>
                                          <p:attrName>ppt_y</p:attrName>
                                        </p:attrNameLst>
                                      </p:cBhvr>
                                      <p:tavLst>
                                        <p:tav tm="0">
                                          <p:val>
                                            <p:strVal val="ppt_y"/>
                                          </p:val>
                                        </p:tav>
                                        <p:tav tm="100000">
                                          <p:val>
                                            <p:strVal val="ppt_y+0.1"/>
                                          </p:val>
                                        </p:tav>
                                      </p:tavLst>
                                    </p:anim>
                                    <p:anim calcmode="lin" valueType="num">
                                      <p:cBhvr>
                                        <p:cTn id="95" dur="800" accel="100000">
                                          <p:stCondLst>
                                            <p:cond delay="200"/>
                                          </p:stCondLst>
                                        </p:cTn>
                                        <p:tgtEl>
                                          <p:spTgt spid="8"/>
                                        </p:tgtEl>
                                        <p:attrNameLst>
                                          <p:attrName>ppt_x</p:attrName>
                                        </p:attrNameLst>
                                      </p:cBhvr>
                                      <p:tavLst>
                                        <p:tav tm="0">
                                          <p:val>
                                            <p:strVal val="ppt_x"/>
                                          </p:val>
                                        </p:tav>
                                        <p:tav tm="100000">
                                          <p:val>
                                            <p:strVal val="ppt_x+0.4+0.05"/>
                                          </p:val>
                                        </p:tav>
                                      </p:tavLst>
                                    </p:anim>
                                    <p:anim calcmode="lin" valueType="num">
                                      <p:cBhvr>
                                        <p:cTn id="96" dur="800" accel="100000">
                                          <p:stCondLst>
                                            <p:cond delay="200"/>
                                          </p:stCondLst>
                                        </p:cTn>
                                        <p:tgtEl>
                                          <p:spTgt spid="8"/>
                                        </p:tgtEl>
                                        <p:attrNameLst>
                                          <p:attrName>ppt_y</p:attrName>
                                        </p:attrNameLst>
                                      </p:cBhvr>
                                      <p:tavLst>
                                        <p:tav tm="0">
                                          <p:val>
                                            <p:strVal val="ppt_y"/>
                                          </p:val>
                                        </p:tav>
                                        <p:tav tm="100000">
                                          <p:val>
                                            <p:strVal val="ppt_y-0.4-0.1"/>
                                          </p:val>
                                        </p:tav>
                                      </p:tavLst>
                                    </p:anim>
                                    <p:set>
                                      <p:cBhvr>
                                        <p:cTn id="97" dur="1" fill="hold">
                                          <p:stCondLst>
                                            <p:cond delay="999"/>
                                          </p:stCondLst>
                                        </p:cTn>
                                        <p:tgtEl>
                                          <p:spTgt spid="8"/>
                                        </p:tgtEl>
                                        <p:attrNameLst>
                                          <p:attrName>style.visibility</p:attrName>
                                        </p:attrNameLst>
                                      </p:cBhvr>
                                      <p:to>
                                        <p:strVal val="hidden"/>
                                      </p:to>
                                    </p:set>
                                  </p:childTnLst>
                                </p:cTn>
                              </p:par>
                              <p:par>
                                <p:cTn id="98" presetID="30" presetClass="exit" presetSubtype="0" fill="hold" grpId="2" nodeType="withEffect">
                                  <p:stCondLst>
                                    <p:cond delay="0"/>
                                  </p:stCondLst>
                                  <p:childTnLst>
                                    <p:animEffect transition="out" filter="fade">
                                      <p:cBhvr>
                                        <p:cTn id="99" dur="800" accel="100000">
                                          <p:stCondLst>
                                            <p:cond delay="200"/>
                                          </p:stCondLst>
                                        </p:cTn>
                                        <p:tgtEl>
                                          <p:spTgt spid="9"/>
                                        </p:tgtEl>
                                      </p:cBhvr>
                                    </p:animEffect>
                                    <p:anim calcmode="lin" valueType="num">
                                      <p:cBhvr>
                                        <p:cTn id="100" dur="800" accel="100000">
                                          <p:stCondLst>
                                            <p:cond delay="200"/>
                                          </p:stCondLst>
                                        </p:cTn>
                                        <p:tgtEl>
                                          <p:spTgt spid="9"/>
                                        </p:tgtEl>
                                        <p:attrNameLst>
                                          <p:attrName>style.rotation</p:attrName>
                                        </p:attrNameLst>
                                      </p:cBhvr>
                                      <p:tavLst>
                                        <p:tav tm="0">
                                          <p:val>
                                            <p:fltVal val="0"/>
                                          </p:val>
                                        </p:tav>
                                        <p:tav tm="100000">
                                          <p:val>
                                            <p:fltVal val="-90"/>
                                          </p:val>
                                        </p:tav>
                                      </p:tavLst>
                                    </p:anim>
                                    <p:anim calcmode="lin" valueType="num">
                                      <p:cBhvr>
                                        <p:cTn id="101" dur="200" decel="100000"/>
                                        <p:tgtEl>
                                          <p:spTgt spid="9"/>
                                        </p:tgtEl>
                                        <p:attrNameLst>
                                          <p:attrName>ppt_x</p:attrName>
                                        </p:attrNameLst>
                                      </p:cBhvr>
                                      <p:tavLst>
                                        <p:tav tm="0">
                                          <p:val>
                                            <p:strVal val="ppt_x"/>
                                          </p:val>
                                        </p:tav>
                                        <p:tav tm="100000">
                                          <p:val>
                                            <p:strVal val="ppt_x-0.05"/>
                                          </p:val>
                                        </p:tav>
                                      </p:tavLst>
                                    </p:anim>
                                    <p:anim calcmode="lin" valueType="num">
                                      <p:cBhvr>
                                        <p:cTn id="102" dur="200" decel="100000"/>
                                        <p:tgtEl>
                                          <p:spTgt spid="9"/>
                                        </p:tgtEl>
                                        <p:attrNameLst>
                                          <p:attrName>ppt_y</p:attrName>
                                        </p:attrNameLst>
                                      </p:cBhvr>
                                      <p:tavLst>
                                        <p:tav tm="0">
                                          <p:val>
                                            <p:strVal val="ppt_y"/>
                                          </p:val>
                                        </p:tav>
                                        <p:tav tm="100000">
                                          <p:val>
                                            <p:strVal val="ppt_y+0.1"/>
                                          </p:val>
                                        </p:tav>
                                      </p:tavLst>
                                    </p:anim>
                                    <p:anim calcmode="lin" valueType="num">
                                      <p:cBhvr>
                                        <p:cTn id="103" dur="800" accel="100000">
                                          <p:stCondLst>
                                            <p:cond delay="200"/>
                                          </p:stCondLst>
                                        </p:cTn>
                                        <p:tgtEl>
                                          <p:spTgt spid="9"/>
                                        </p:tgtEl>
                                        <p:attrNameLst>
                                          <p:attrName>ppt_x</p:attrName>
                                        </p:attrNameLst>
                                      </p:cBhvr>
                                      <p:tavLst>
                                        <p:tav tm="0">
                                          <p:val>
                                            <p:strVal val="ppt_x"/>
                                          </p:val>
                                        </p:tav>
                                        <p:tav tm="100000">
                                          <p:val>
                                            <p:strVal val="ppt_x+0.4+0.05"/>
                                          </p:val>
                                        </p:tav>
                                      </p:tavLst>
                                    </p:anim>
                                    <p:anim calcmode="lin" valueType="num">
                                      <p:cBhvr>
                                        <p:cTn id="104" dur="800" accel="100000">
                                          <p:stCondLst>
                                            <p:cond delay="200"/>
                                          </p:stCondLst>
                                        </p:cTn>
                                        <p:tgtEl>
                                          <p:spTgt spid="9"/>
                                        </p:tgtEl>
                                        <p:attrNameLst>
                                          <p:attrName>ppt_y</p:attrName>
                                        </p:attrNameLst>
                                      </p:cBhvr>
                                      <p:tavLst>
                                        <p:tav tm="0">
                                          <p:val>
                                            <p:strVal val="ppt_y"/>
                                          </p:val>
                                        </p:tav>
                                        <p:tav tm="100000">
                                          <p:val>
                                            <p:strVal val="ppt_y-0.4-0.1"/>
                                          </p:val>
                                        </p:tav>
                                      </p:tavLst>
                                    </p:anim>
                                    <p:set>
                                      <p:cBhvr>
                                        <p:cTn id="105" dur="1" fill="hold">
                                          <p:stCondLst>
                                            <p:cond delay="999"/>
                                          </p:stCondLst>
                                        </p:cTn>
                                        <p:tgtEl>
                                          <p:spTgt spid="9"/>
                                        </p:tgtEl>
                                        <p:attrNameLst>
                                          <p:attrName>style.visibility</p:attrName>
                                        </p:attrNameLst>
                                      </p:cBhvr>
                                      <p:to>
                                        <p:strVal val="hidden"/>
                                      </p:to>
                                    </p:set>
                                  </p:childTnLst>
                                </p:cTn>
                              </p:par>
                              <p:par>
                                <p:cTn id="106" presetID="30" presetClass="exit" presetSubtype="0" fill="hold" grpId="1" nodeType="withEffect">
                                  <p:stCondLst>
                                    <p:cond delay="0"/>
                                  </p:stCondLst>
                                  <p:childTnLst>
                                    <p:animEffect transition="out" filter="fade">
                                      <p:cBhvr>
                                        <p:cTn id="107" dur="800" accel="100000">
                                          <p:stCondLst>
                                            <p:cond delay="200"/>
                                          </p:stCondLst>
                                        </p:cTn>
                                        <p:tgtEl>
                                          <p:spTgt spid="10"/>
                                        </p:tgtEl>
                                      </p:cBhvr>
                                    </p:animEffect>
                                    <p:anim calcmode="lin" valueType="num">
                                      <p:cBhvr>
                                        <p:cTn id="108" dur="800" accel="100000">
                                          <p:stCondLst>
                                            <p:cond delay="200"/>
                                          </p:stCondLst>
                                        </p:cTn>
                                        <p:tgtEl>
                                          <p:spTgt spid="10"/>
                                        </p:tgtEl>
                                        <p:attrNameLst>
                                          <p:attrName>style.rotation</p:attrName>
                                        </p:attrNameLst>
                                      </p:cBhvr>
                                      <p:tavLst>
                                        <p:tav tm="0">
                                          <p:val>
                                            <p:fltVal val="0"/>
                                          </p:val>
                                        </p:tav>
                                        <p:tav tm="100000">
                                          <p:val>
                                            <p:fltVal val="-90"/>
                                          </p:val>
                                        </p:tav>
                                      </p:tavLst>
                                    </p:anim>
                                    <p:anim calcmode="lin" valueType="num">
                                      <p:cBhvr>
                                        <p:cTn id="109" dur="200" decel="100000"/>
                                        <p:tgtEl>
                                          <p:spTgt spid="10"/>
                                        </p:tgtEl>
                                        <p:attrNameLst>
                                          <p:attrName>ppt_x</p:attrName>
                                        </p:attrNameLst>
                                      </p:cBhvr>
                                      <p:tavLst>
                                        <p:tav tm="0">
                                          <p:val>
                                            <p:strVal val="ppt_x"/>
                                          </p:val>
                                        </p:tav>
                                        <p:tav tm="100000">
                                          <p:val>
                                            <p:strVal val="ppt_x-0.05"/>
                                          </p:val>
                                        </p:tav>
                                      </p:tavLst>
                                    </p:anim>
                                    <p:anim calcmode="lin" valueType="num">
                                      <p:cBhvr>
                                        <p:cTn id="110" dur="200" decel="100000"/>
                                        <p:tgtEl>
                                          <p:spTgt spid="10"/>
                                        </p:tgtEl>
                                        <p:attrNameLst>
                                          <p:attrName>ppt_y</p:attrName>
                                        </p:attrNameLst>
                                      </p:cBhvr>
                                      <p:tavLst>
                                        <p:tav tm="0">
                                          <p:val>
                                            <p:strVal val="ppt_y"/>
                                          </p:val>
                                        </p:tav>
                                        <p:tav tm="100000">
                                          <p:val>
                                            <p:strVal val="ppt_y+0.1"/>
                                          </p:val>
                                        </p:tav>
                                      </p:tavLst>
                                    </p:anim>
                                    <p:anim calcmode="lin" valueType="num">
                                      <p:cBhvr>
                                        <p:cTn id="111" dur="800" accel="100000">
                                          <p:stCondLst>
                                            <p:cond delay="200"/>
                                          </p:stCondLst>
                                        </p:cTn>
                                        <p:tgtEl>
                                          <p:spTgt spid="10"/>
                                        </p:tgtEl>
                                        <p:attrNameLst>
                                          <p:attrName>ppt_x</p:attrName>
                                        </p:attrNameLst>
                                      </p:cBhvr>
                                      <p:tavLst>
                                        <p:tav tm="0">
                                          <p:val>
                                            <p:strVal val="ppt_x"/>
                                          </p:val>
                                        </p:tav>
                                        <p:tav tm="100000">
                                          <p:val>
                                            <p:strVal val="ppt_x+0.4+0.05"/>
                                          </p:val>
                                        </p:tav>
                                      </p:tavLst>
                                    </p:anim>
                                    <p:anim calcmode="lin" valueType="num">
                                      <p:cBhvr>
                                        <p:cTn id="112" dur="800" accel="100000">
                                          <p:stCondLst>
                                            <p:cond delay="200"/>
                                          </p:stCondLst>
                                        </p:cTn>
                                        <p:tgtEl>
                                          <p:spTgt spid="10"/>
                                        </p:tgtEl>
                                        <p:attrNameLst>
                                          <p:attrName>ppt_y</p:attrName>
                                        </p:attrNameLst>
                                      </p:cBhvr>
                                      <p:tavLst>
                                        <p:tav tm="0">
                                          <p:val>
                                            <p:strVal val="ppt_y"/>
                                          </p:val>
                                        </p:tav>
                                        <p:tav tm="100000">
                                          <p:val>
                                            <p:strVal val="ppt_y-0.4-0.1"/>
                                          </p:val>
                                        </p:tav>
                                      </p:tavLst>
                                    </p:anim>
                                    <p:set>
                                      <p:cBhvr>
                                        <p:cTn id="113" dur="1" fill="hold">
                                          <p:stCondLst>
                                            <p:cond delay="999"/>
                                          </p:stCondLst>
                                        </p:cTn>
                                        <p:tgtEl>
                                          <p:spTgt spid="10"/>
                                        </p:tgtEl>
                                        <p:attrNameLst>
                                          <p:attrName>style.visibility</p:attrName>
                                        </p:attrNameLst>
                                      </p:cBhvr>
                                      <p:to>
                                        <p:strVal val="hidden"/>
                                      </p:to>
                                    </p:set>
                                  </p:childTnLst>
                                </p:cTn>
                              </p:par>
                            </p:childTnLst>
                          </p:cTn>
                        </p:par>
                        <p:par>
                          <p:cTn id="114" fill="hold">
                            <p:stCondLst>
                              <p:cond delay="1000"/>
                            </p:stCondLst>
                            <p:childTnLst>
                              <p:par>
                                <p:cTn id="115" presetID="31" presetClass="entr" presetSubtype="0" fill="hold" grpId="0" nodeType="after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p:cTn id="117" dur="1000" fill="hold"/>
                                        <p:tgtEl>
                                          <p:spTgt spid="12"/>
                                        </p:tgtEl>
                                        <p:attrNameLst>
                                          <p:attrName>ppt_w</p:attrName>
                                        </p:attrNameLst>
                                      </p:cBhvr>
                                      <p:tavLst>
                                        <p:tav tm="0">
                                          <p:val>
                                            <p:fltVal val="0"/>
                                          </p:val>
                                        </p:tav>
                                        <p:tav tm="100000">
                                          <p:val>
                                            <p:strVal val="#ppt_w"/>
                                          </p:val>
                                        </p:tav>
                                      </p:tavLst>
                                    </p:anim>
                                    <p:anim calcmode="lin" valueType="num">
                                      <p:cBhvr>
                                        <p:cTn id="118" dur="1000" fill="hold"/>
                                        <p:tgtEl>
                                          <p:spTgt spid="12"/>
                                        </p:tgtEl>
                                        <p:attrNameLst>
                                          <p:attrName>ppt_h</p:attrName>
                                        </p:attrNameLst>
                                      </p:cBhvr>
                                      <p:tavLst>
                                        <p:tav tm="0">
                                          <p:val>
                                            <p:fltVal val="0"/>
                                          </p:val>
                                        </p:tav>
                                        <p:tav tm="100000">
                                          <p:val>
                                            <p:strVal val="#ppt_h"/>
                                          </p:val>
                                        </p:tav>
                                      </p:tavLst>
                                    </p:anim>
                                    <p:anim calcmode="lin" valueType="num">
                                      <p:cBhvr>
                                        <p:cTn id="119" dur="1000" fill="hold"/>
                                        <p:tgtEl>
                                          <p:spTgt spid="12"/>
                                        </p:tgtEl>
                                        <p:attrNameLst>
                                          <p:attrName>style.rotation</p:attrName>
                                        </p:attrNameLst>
                                      </p:cBhvr>
                                      <p:tavLst>
                                        <p:tav tm="0">
                                          <p:val>
                                            <p:fltVal val="90"/>
                                          </p:val>
                                        </p:tav>
                                        <p:tav tm="100000">
                                          <p:val>
                                            <p:fltVal val="0"/>
                                          </p:val>
                                        </p:tav>
                                      </p:tavLst>
                                    </p:anim>
                                    <p:animEffect transition="in" filter="fade">
                                      <p:cBhvr>
                                        <p:cTn id="120" dur="1000"/>
                                        <p:tgtEl>
                                          <p:spTgt spid="12"/>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1000" fill="hold"/>
                                        <p:tgtEl>
                                          <p:spTgt spid="13"/>
                                        </p:tgtEl>
                                        <p:attrNameLst>
                                          <p:attrName>ppt_w</p:attrName>
                                        </p:attrNameLst>
                                      </p:cBhvr>
                                      <p:tavLst>
                                        <p:tav tm="0">
                                          <p:val>
                                            <p:fltVal val="0"/>
                                          </p:val>
                                        </p:tav>
                                        <p:tav tm="100000">
                                          <p:val>
                                            <p:strVal val="#ppt_w"/>
                                          </p:val>
                                        </p:tav>
                                      </p:tavLst>
                                    </p:anim>
                                    <p:anim calcmode="lin" valueType="num">
                                      <p:cBhvr>
                                        <p:cTn id="126" dur="1000" fill="hold"/>
                                        <p:tgtEl>
                                          <p:spTgt spid="13"/>
                                        </p:tgtEl>
                                        <p:attrNameLst>
                                          <p:attrName>ppt_h</p:attrName>
                                        </p:attrNameLst>
                                      </p:cBhvr>
                                      <p:tavLst>
                                        <p:tav tm="0">
                                          <p:val>
                                            <p:fltVal val="0"/>
                                          </p:val>
                                        </p:tav>
                                        <p:tav tm="100000">
                                          <p:val>
                                            <p:strVal val="#ppt_h"/>
                                          </p:val>
                                        </p:tav>
                                      </p:tavLst>
                                    </p:anim>
                                    <p:anim calcmode="lin" valueType="num">
                                      <p:cBhvr>
                                        <p:cTn id="127" dur="1000" fill="hold"/>
                                        <p:tgtEl>
                                          <p:spTgt spid="13"/>
                                        </p:tgtEl>
                                        <p:attrNameLst>
                                          <p:attrName>style.rotation</p:attrName>
                                        </p:attrNameLst>
                                      </p:cBhvr>
                                      <p:tavLst>
                                        <p:tav tm="0">
                                          <p:val>
                                            <p:fltVal val="90"/>
                                          </p:val>
                                        </p:tav>
                                        <p:tav tm="100000">
                                          <p:val>
                                            <p:fltVal val="0"/>
                                          </p:val>
                                        </p:tav>
                                      </p:tavLst>
                                    </p:anim>
                                    <p:animEffect transition="in" filter="fade">
                                      <p:cBhvr>
                                        <p:cTn id="128" dur="1000"/>
                                        <p:tgtEl>
                                          <p:spTgt spid="13"/>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 calcmode="lin" valueType="num">
                                      <p:cBhvr>
                                        <p:cTn id="133" dur="1000" fill="hold"/>
                                        <p:tgtEl>
                                          <p:spTgt spid="14"/>
                                        </p:tgtEl>
                                        <p:attrNameLst>
                                          <p:attrName>ppt_w</p:attrName>
                                        </p:attrNameLst>
                                      </p:cBhvr>
                                      <p:tavLst>
                                        <p:tav tm="0">
                                          <p:val>
                                            <p:fltVal val="0"/>
                                          </p:val>
                                        </p:tav>
                                        <p:tav tm="100000">
                                          <p:val>
                                            <p:strVal val="#ppt_w"/>
                                          </p:val>
                                        </p:tav>
                                      </p:tavLst>
                                    </p:anim>
                                    <p:anim calcmode="lin" valueType="num">
                                      <p:cBhvr>
                                        <p:cTn id="134" dur="1000" fill="hold"/>
                                        <p:tgtEl>
                                          <p:spTgt spid="14"/>
                                        </p:tgtEl>
                                        <p:attrNameLst>
                                          <p:attrName>ppt_h</p:attrName>
                                        </p:attrNameLst>
                                      </p:cBhvr>
                                      <p:tavLst>
                                        <p:tav tm="0">
                                          <p:val>
                                            <p:fltVal val="0"/>
                                          </p:val>
                                        </p:tav>
                                        <p:tav tm="100000">
                                          <p:val>
                                            <p:strVal val="#ppt_h"/>
                                          </p:val>
                                        </p:tav>
                                      </p:tavLst>
                                    </p:anim>
                                    <p:anim calcmode="lin" valueType="num">
                                      <p:cBhvr>
                                        <p:cTn id="135" dur="1000" fill="hold"/>
                                        <p:tgtEl>
                                          <p:spTgt spid="14"/>
                                        </p:tgtEl>
                                        <p:attrNameLst>
                                          <p:attrName>style.rotation</p:attrName>
                                        </p:attrNameLst>
                                      </p:cBhvr>
                                      <p:tavLst>
                                        <p:tav tm="0">
                                          <p:val>
                                            <p:fltVal val="90"/>
                                          </p:val>
                                        </p:tav>
                                        <p:tav tm="100000">
                                          <p:val>
                                            <p:fltVal val="0"/>
                                          </p:val>
                                        </p:tav>
                                      </p:tavLst>
                                    </p:anim>
                                    <p:animEffect transition="in" filter="fade">
                                      <p:cBhvr>
                                        <p:cTn id="136" dur="1000"/>
                                        <p:tgtEl>
                                          <p:spTgt spid="14"/>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15"/>
                                        </p:tgtEl>
                                        <p:attrNameLst>
                                          <p:attrName>style.visibility</p:attrName>
                                        </p:attrNameLst>
                                      </p:cBhvr>
                                      <p:to>
                                        <p:strVal val="visible"/>
                                      </p:to>
                                    </p:set>
                                    <p:anim calcmode="lin" valueType="num">
                                      <p:cBhvr>
                                        <p:cTn id="141" dur="1000" fill="hold"/>
                                        <p:tgtEl>
                                          <p:spTgt spid="15"/>
                                        </p:tgtEl>
                                        <p:attrNameLst>
                                          <p:attrName>ppt_w</p:attrName>
                                        </p:attrNameLst>
                                      </p:cBhvr>
                                      <p:tavLst>
                                        <p:tav tm="0">
                                          <p:val>
                                            <p:fltVal val="0"/>
                                          </p:val>
                                        </p:tav>
                                        <p:tav tm="100000">
                                          <p:val>
                                            <p:strVal val="#ppt_w"/>
                                          </p:val>
                                        </p:tav>
                                      </p:tavLst>
                                    </p:anim>
                                    <p:anim calcmode="lin" valueType="num">
                                      <p:cBhvr>
                                        <p:cTn id="142" dur="1000" fill="hold"/>
                                        <p:tgtEl>
                                          <p:spTgt spid="15"/>
                                        </p:tgtEl>
                                        <p:attrNameLst>
                                          <p:attrName>ppt_h</p:attrName>
                                        </p:attrNameLst>
                                      </p:cBhvr>
                                      <p:tavLst>
                                        <p:tav tm="0">
                                          <p:val>
                                            <p:fltVal val="0"/>
                                          </p:val>
                                        </p:tav>
                                        <p:tav tm="100000">
                                          <p:val>
                                            <p:strVal val="#ppt_h"/>
                                          </p:val>
                                        </p:tav>
                                      </p:tavLst>
                                    </p:anim>
                                    <p:anim calcmode="lin" valueType="num">
                                      <p:cBhvr>
                                        <p:cTn id="143" dur="1000" fill="hold"/>
                                        <p:tgtEl>
                                          <p:spTgt spid="15"/>
                                        </p:tgtEl>
                                        <p:attrNameLst>
                                          <p:attrName>style.rotation</p:attrName>
                                        </p:attrNameLst>
                                      </p:cBhvr>
                                      <p:tavLst>
                                        <p:tav tm="0">
                                          <p:val>
                                            <p:fltVal val="90"/>
                                          </p:val>
                                        </p:tav>
                                        <p:tav tm="100000">
                                          <p:val>
                                            <p:fltVal val="0"/>
                                          </p:val>
                                        </p:tav>
                                      </p:tavLst>
                                    </p:anim>
                                    <p:animEffect transition="in" filter="fade">
                                      <p:cBhvr>
                                        <p:cTn id="144" dur="1000"/>
                                        <p:tgtEl>
                                          <p:spTgt spid="15"/>
                                        </p:tgtEl>
                                      </p:cBhvr>
                                    </p:animEffect>
                                  </p:childTnLst>
                                </p:cTn>
                              </p:par>
                            </p:childTnLst>
                          </p:cTn>
                        </p:par>
                      </p:childTnLst>
                    </p:cTn>
                  </p:par>
                  <p:par>
                    <p:cTn id="145" fill="hold">
                      <p:stCondLst>
                        <p:cond delay="indefinite"/>
                      </p:stCondLst>
                      <p:childTnLst>
                        <p:par>
                          <p:cTn id="146" fill="hold">
                            <p:stCondLst>
                              <p:cond delay="0"/>
                            </p:stCondLst>
                            <p:childTnLst>
                              <p:par>
                                <p:cTn id="147" presetID="30" presetClass="exit" presetSubtype="0" fill="hold" grpId="1" nodeType="clickEffect">
                                  <p:stCondLst>
                                    <p:cond delay="0"/>
                                  </p:stCondLst>
                                  <p:childTnLst>
                                    <p:animEffect transition="out" filter="fade">
                                      <p:cBhvr>
                                        <p:cTn id="148" dur="800" accel="100000">
                                          <p:stCondLst>
                                            <p:cond delay="200"/>
                                          </p:stCondLst>
                                        </p:cTn>
                                        <p:tgtEl>
                                          <p:spTgt spid="13"/>
                                        </p:tgtEl>
                                      </p:cBhvr>
                                    </p:animEffect>
                                    <p:anim calcmode="lin" valueType="num">
                                      <p:cBhvr>
                                        <p:cTn id="149" dur="800" accel="100000">
                                          <p:stCondLst>
                                            <p:cond delay="200"/>
                                          </p:stCondLst>
                                        </p:cTn>
                                        <p:tgtEl>
                                          <p:spTgt spid="13"/>
                                        </p:tgtEl>
                                        <p:attrNameLst>
                                          <p:attrName>style.rotation</p:attrName>
                                        </p:attrNameLst>
                                      </p:cBhvr>
                                      <p:tavLst>
                                        <p:tav tm="0">
                                          <p:val>
                                            <p:fltVal val="0"/>
                                          </p:val>
                                        </p:tav>
                                        <p:tav tm="100000">
                                          <p:val>
                                            <p:fltVal val="-90"/>
                                          </p:val>
                                        </p:tav>
                                      </p:tavLst>
                                    </p:anim>
                                    <p:anim calcmode="lin" valueType="num">
                                      <p:cBhvr>
                                        <p:cTn id="150" dur="200" decel="100000"/>
                                        <p:tgtEl>
                                          <p:spTgt spid="13"/>
                                        </p:tgtEl>
                                        <p:attrNameLst>
                                          <p:attrName>ppt_x</p:attrName>
                                        </p:attrNameLst>
                                      </p:cBhvr>
                                      <p:tavLst>
                                        <p:tav tm="0">
                                          <p:val>
                                            <p:strVal val="ppt_x"/>
                                          </p:val>
                                        </p:tav>
                                        <p:tav tm="100000">
                                          <p:val>
                                            <p:strVal val="ppt_x-0.05"/>
                                          </p:val>
                                        </p:tav>
                                      </p:tavLst>
                                    </p:anim>
                                    <p:anim calcmode="lin" valueType="num">
                                      <p:cBhvr>
                                        <p:cTn id="151" dur="200" decel="100000"/>
                                        <p:tgtEl>
                                          <p:spTgt spid="13"/>
                                        </p:tgtEl>
                                        <p:attrNameLst>
                                          <p:attrName>ppt_y</p:attrName>
                                        </p:attrNameLst>
                                      </p:cBhvr>
                                      <p:tavLst>
                                        <p:tav tm="0">
                                          <p:val>
                                            <p:strVal val="ppt_y"/>
                                          </p:val>
                                        </p:tav>
                                        <p:tav tm="100000">
                                          <p:val>
                                            <p:strVal val="ppt_y+0.1"/>
                                          </p:val>
                                        </p:tav>
                                      </p:tavLst>
                                    </p:anim>
                                    <p:anim calcmode="lin" valueType="num">
                                      <p:cBhvr>
                                        <p:cTn id="152" dur="800" accel="100000">
                                          <p:stCondLst>
                                            <p:cond delay="200"/>
                                          </p:stCondLst>
                                        </p:cTn>
                                        <p:tgtEl>
                                          <p:spTgt spid="13"/>
                                        </p:tgtEl>
                                        <p:attrNameLst>
                                          <p:attrName>ppt_x</p:attrName>
                                        </p:attrNameLst>
                                      </p:cBhvr>
                                      <p:tavLst>
                                        <p:tav tm="0">
                                          <p:val>
                                            <p:strVal val="ppt_x"/>
                                          </p:val>
                                        </p:tav>
                                        <p:tav tm="100000">
                                          <p:val>
                                            <p:strVal val="ppt_x+0.4+0.05"/>
                                          </p:val>
                                        </p:tav>
                                      </p:tavLst>
                                    </p:anim>
                                    <p:anim calcmode="lin" valueType="num">
                                      <p:cBhvr>
                                        <p:cTn id="153" dur="800" accel="100000">
                                          <p:stCondLst>
                                            <p:cond delay="200"/>
                                          </p:stCondLst>
                                        </p:cTn>
                                        <p:tgtEl>
                                          <p:spTgt spid="13"/>
                                        </p:tgtEl>
                                        <p:attrNameLst>
                                          <p:attrName>ppt_y</p:attrName>
                                        </p:attrNameLst>
                                      </p:cBhvr>
                                      <p:tavLst>
                                        <p:tav tm="0">
                                          <p:val>
                                            <p:strVal val="ppt_y"/>
                                          </p:val>
                                        </p:tav>
                                        <p:tav tm="100000">
                                          <p:val>
                                            <p:strVal val="ppt_y-0.4-0.1"/>
                                          </p:val>
                                        </p:tav>
                                      </p:tavLst>
                                    </p:anim>
                                    <p:set>
                                      <p:cBhvr>
                                        <p:cTn id="154" dur="1" fill="hold">
                                          <p:stCondLst>
                                            <p:cond delay="999"/>
                                          </p:stCondLst>
                                        </p:cTn>
                                        <p:tgtEl>
                                          <p:spTgt spid="13"/>
                                        </p:tgtEl>
                                        <p:attrNameLst>
                                          <p:attrName>style.visibility</p:attrName>
                                        </p:attrNameLst>
                                      </p:cBhvr>
                                      <p:to>
                                        <p:strVal val="hidden"/>
                                      </p:to>
                                    </p:set>
                                  </p:childTnLst>
                                </p:cTn>
                              </p:par>
                              <p:par>
                                <p:cTn id="155" presetID="30" presetClass="exit" presetSubtype="0" fill="hold" grpId="1" nodeType="withEffect">
                                  <p:stCondLst>
                                    <p:cond delay="0"/>
                                  </p:stCondLst>
                                  <p:childTnLst>
                                    <p:animEffect transition="out" filter="fade">
                                      <p:cBhvr>
                                        <p:cTn id="156" dur="800" accel="100000">
                                          <p:stCondLst>
                                            <p:cond delay="200"/>
                                          </p:stCondLst>
                                        </p:cTn>
                                        <p:tgtEl>
                                          <p:spTgt spid="14"/>
                                        </p:tgtEl>
                                      </p:cBhvr>
                                    </p:animEffect>
                                    <p:anim calcmode="lin" valueType="num">
                                      <p:cBhvr>
                                        <p:cTn id="157" dur="800" accel="100000">
                                          <p:stCondLst>
                                            <p:cond delay="200"/>
                                          </p:stCondLst>
                                        </p:cTn>
                                        <p:tgtEl>
                                          <p:spTgt spid="14"/>
                                        </p:tgtEl>
                                        <p:attrNameLst>
                                          <p:attrName>style.rotation</p:attrName>
                                        </p:attrNameLst>
                                      </p:cBhvr>
                                      <p:tavLst>
                                        <p:tav tm="0">
                                          <p:val>
                                            <p:fltVal val="0"/>
                                          </p:val>
                                        </p:tav>
                                        <p:tav tm="100000">
                                          <p:val>
                                            <p:fltVal val="-90"/>
                                          </p:val>
                                        </p:tav>
                                      </p:tavLst>
                                    </p:anim>
                                    <p:anim calcmode="lin" valueType="num">
                                      <p:cBhvr>
                                        <p:cTn id="158" dur="200" decel="100000"/>
                                        <p:tgtEl>
                                          <p:spTgt spid="14"/>
                                        </p:tgtEl>
                                        <p:attrNameLst>
                                          <p:attrName>ppt_x</p:attrName>
                                        </p:attrNameLst>
                                      </p:cBhvr>
                                      <p:tavLst>
                                        <p:tav tm="0">
                                          <p:val>
                                            <p:strVal val="ppt_x"/>
                                          </p:val>
                                        </p:tav>
                                        <p:tav tm="100000">
                                          <p:val>
                                            <p:strVal val="ppt_x-0.05"/>
                                          </p:val>
                                        </p:tav>
                                      </p:tavLst>
                                    </p:anim>
                                    <p:anim calcmode="lin" valueType="num">
                                      <p:cBhvr>
                                        <p:cTn id="159" dur="200" decel="100000"/>
                                        <p:tgtEl>
                                          <p:spTgt spid="14"/>
                                        </p:tgtEl>
                                        <p:attrNameLst>
                                          <p:attrName>ppt_y</p:attrName>
                                        </p:attrNameLst>
                                      </p:cBhvr>
                                      <p:tavLst>
                                        <p:tav tm="0">
                                          <p:val>
                                            <p:strVal val="ppt_y"/>
                                          </p:val>
                                        </p:tav>
                                        <p:tav tm="100000">
                                          <p:val>
                                            <p:strVal val="ppt_y+0.1"/>
                                          </p:val>
                                        </p:tav>
                                      </p:tavLst>
                                    </p:anim>
                                    <p:anim calcmode="lin" valueType="num">
                                      <p:cBhvr>
                                        <p:cTn id="160" dur="800" accel="100000">
                                          <p:stCondLst>
                                            <p:cond delay="200"/>
                                          </p:stCondLst>
                                        </p:cTn>
                                        <p:tgtEl>
                                          <p:spTgt spid="14"/>
                                        </p:tgtEl>
                                        <p:attrNameLst>
                                          <p:attrName>ppt_x</p:attrName>
                                        </p:attrNameLst>
                                      </p:cBhvr>
                                      <p:tavLst>
                                        <p:tav tm="0">
                                          <p:val>
                                            <p:strVal val="ppt_x"/>
                                          </p:val>
                                        </p:tav>
                                        <p:tav tm="100000">
                                          <p:val>
                                            <p:strVal val="ppt_x+0.4+0.05"/>
                                          </p:val>
                                        </p:tav>
                                      </p:tavLst>
                                    </p:anim>
                                    <p:anim calcmode="lin" valueType="num">
                                      <p:cBhvr>
                                        <p:cTn id="161" dur="800" accel="100000">
                                          <p:stCondLst>
                                            <p:cond delay="200"/>
                                          </p:stCondLst>
                                        </p:cTn>
                                        <p:tgtEl>
                                          <p:spTgt spid="14"/>
                                        </p:tgtEl>
                                        <p:attrNameLst>
                                          <p:attrName>ppt_y</p:attrName>
                                        </p:attrNameLst>
                                      </p:cBhvr>
                                      <p:tavLst>
                                        <p:tav tm="0">
                                          <p:val>
                                            <p:strVal val="ppt_y"/>
                                          </p:val>
                                        </p:tav>
                                        <p:tav tm="100000">
                                          <p:val>
                                            <p:strVal val="ppt_y-0.4-0.1"/>
                                          </p:val>
                                        </p:tav>
                                      </p:tavLst>
                                    </p:anim>
                                    <p:set>
                                      <p:cBhvr>
                                        <p:cTn id="162" dur="1" fill="hold">
                                          <p:stCondLst>
                                            <p:cond delay="999"/>
                                          </p:stCondLst>
                                        </p:cTn>
                                        <p:tgtEl>
                                          <p:spTgt spid="14"/>
                                        </p:tgtEl>
                                        <p:attrNameLst>
                                          <p:attrName>style.visibility</p:attrName>
                                        </p:attrNameLst>
                                      </p:cBhvr>
                                      <p:to>
                                        <p:strVal val="hidden"/>
                                      </p:to>
                                    </p:set>
                                  </p:childTnLst>
                                </p:cTn>
                              </p:par>
                              <p:par>
                                <p:cTn id="163" presetID="30" presetClass="exit" presetSubtype="0" fill="hold" grpId="1" nodeType="withEffect">
                                  <p:stCondLst>
                                    <p:cond delay="0"/>
                                  </p:stCondLst>
                                  <p:childTnLst>
                                    <p:animEffect transition="out" filter="fade">
                                      <p:cBhvr>
                                        <p:cTn id="164" dur="800" accel="100000">
                                          <p:stCondLst>
                                            <p:cond delay="200"/>
                                          </p:stCondLst>
                                        </p:cTn>
                                        <p:tgtEl>
                                          <p:spTgt spid="15"/>
                                        </p:tgtEl>
                                      </p:cBhvr>
                                    </p:animEffect>
                                    <p:anim calcmode="lin" valueType="num">
                                      <p:cBhvr>
                                        <p:cTn id="165" dur="800" accel="100000">
                                          <p:stCondLst>
                                            <p:cond delay="200"/>
                                          </p:stCondLst>
                                        </p:cTn>
                                        <p:tgtEl>
                                          <p:spTgt spid="15"/>
                                        </p:tgtEl>
                                        <p:attrNameLst>
                                          <p:attrName>style.rotation</p:attrName>
                                        </p:attrNameLst>
                                      </p:cBhvr>
                                      <p:tavLst>
                                        <p:tav tm="0">
                                          <p:val>
                                            <p:fltVal val="0"/>
                                          </p:val>
                                        </p:tav>
                                        <p:tav tm="100000">
                                          <p:val>
                                            <p:fltVal val="-90"/>
                                          </p:val>
                                        </p:tav>
                                      </p:tavLst>
                                    </p:anim>
                                    <p:anim calcmode="lin" valueType="num">
                                      <p:cBhvr>
                                        <p:cTn id="166" dur="200" decel="100000"/>
                                        <p:tgtEl>
                                          <p:spTgt spid="15"/>
                                        </p:tgtEl>
                                        <p:attrNameLst>
                                          <p:attrName>ppt_x</p:attrName>
                                        </p:attrNameLst>
                                      </p:cBhvr>
                                      <p:tavLst>
                                        <p:tav tm="0">
                                          <p:val>
                                            <p:strVal val="ppt_x"/>
                                          </p:val>
                                        </p:tav>
                                        <p:tav tm="100000">
                                          <p:val>
                                            <p:strVal val="ppt_x-0.05"/>
                                          </p:val>
                                        </p:tav>
                                      </p:tavLst>
                                    </p:anim>
                                    <p:anim calcmode="lin" valueType="num">
                                      <p:cBhvr>
                                        <p:cTn id="167" dur="200" decel="100000"/>
                                        <p:tgtEl>
                                          <p:spTgt spid="15"/>
                                        </p:tgtEl>
                                        <p:attrNameLst>
                                          <p:attrName>ppt_y</p:attrName>
                                        </p:attrNameLst>
                                      </p:cBhvr>
                                      <p:tavLst>
                                        <p:tav tm="0">
                                          <p:val>
                                            <p:strVal val="ppt_y"/>
                                          </p:val>
                                        </p:tav>
                                        <p:tav tm="100000">
                                          <p:val>
                                            <p:strVal val="ppt_y+0.1"/>
                                          </p:val>
                                        </p:tav>
                                      </p:tavLst>
                                    </p:anim>
                                    <p:anim calcmode="lin" valueType="num">
                                      <p:cBhvr>
                                        <p:cTn id="168" dur="800" accel="100000">
                                          <p:stCondLst>
                                            <p:cond delay="200"/>
                                          </p:stCondLst>
                                        </p:cTn>
                                        <p:tgtEl>
                                          <p:spTgt spid="15"/>
                                        </p:tgtEl>
                                        <p:attrNameLst>
                                          <p:attrName>ppt_x</p:attrName>
                                        </p:attrNameLst>
                                      </p:cBhvr>
                                      <p:tavLst>
                                        <p:tav tm="0">
                                          <p:val>
                                            <p:strVal val="ppt_x"/>
                                          </p:val>
                                        </p:tav>
                                        <p:tav tm="100000">
                                          <p:val>
                                            <p:strVal val="ppt_x+0.4+0.05"/>
                                          </p:val>
                                        </p:tav>
                                      </p:tavLst>
                                    </p:anim>
                                    <p:anim calcmode="lin" valueType="num">
                                      <p:cBhvr>
                                        <p:cTn id="169" dur="800" accel="100000">
                                          <p:stCondLst>
                                            <p:cond delay="200"/>
                                          </p:stCondLst>
                                        </p:cTn>
                                        <p:tgtEl>
                                          <p:spTgt spid="15"/>
                                        </p:tgtEl>
                                        <p:attrNameLst>
                                          <p:attrName>ppt_y</p:attrName>
                                        </p:attrNameLst>
                                      </p:cBhvr>
                                      <p:tavLst>
                                        <p:tav tm="0">
                                          <p:val>
                                            <p:strVal val="ppt_y"/>
                                          </p:val>
                                        </p:tav>
                                        <p:tav tm="100000">
                                          <p:val>
                                            <p:strVal val="ppt_y-0.4-0.1"/>
                                          </p:val>
                                        </p:tav>
                                      </p:tavLst>
                                    </p:anim>
                                    <p:set>
                                      <p:cBhvr>
                                        <p:cTn id="170" dur="1" fill="hold">
                                          <p:stCondLst>
                                            <p:cond delay="999"/>
                                          </p:stCondLst>
                                        </p:cTn>
                                        <p:tgtEl>
                                          <p:spTgt spid="15"/>
                                        </p:tgtEl>
                                        <p:attrNameLst>
                                          <p:attrName>style.visibility</p:attrName>
                                        </p:attrNameLst>
                                      </p:cBhvr>
                                      <p:to>
                                        <p:strVal val="hidden"/>
                                      </p:to>
                                    </p:set>
                                  </p:childTnLst>
                                </p:cTn>
                              </p:par>
                            </p:childTnLst>
                          </p:cTn>
                        </p:par>
                        <p:par>
                          <p:cTn id="171" fill="hold">
                            <p:stCondLst>
                              <p:cond delay="1000"/>
                            </p:stCondLst>
                            <p:childTnLst>
                              <p:par>
                                <p:cTn id="172" presetID="22" presetClass="entr" presetSubtype="4" fill="hold" grpId="0" nodeType="afterEffect">
                                  <p:stCondLst>
                                    <p:cond delay="0"/>
                                  </p:stCondLst>
                                  <p:childTnLst>
                                    <p:set>
                                      <p:cBhvr>
                                        <p:cTn id="173" dur="1" fill="hold">
                                          <p:stCondLst>
                                            <p:cond delay="0"/>
                                          </p:stCondLst>
                                        </p:cTn>
                                        <p:tgtEl>
                                          <p:spTgt spid="18"/>
                                        </p:tgtEl>
                                        <p:attrNameLst>
                                          <p:attrName>style.visibility</p:attrName>
                                        </p:attrNameLst>
                                      </p:cBhvr>
                                      <p:to>
                                        <p:strVal val="visible"/>
                                      </p:to>
                                    </p:set>
                                    <p:animEffect transition="in" filter="wipe(down)">
                                      <p:cBhvr>
                                        <p:cTn id="174" dur="500"/>
                                        <p:tgtEl>
                                          <p:spTgt spid="18"/>
                                        </p:tgtEl>
                                      </p:cBhvr>
                                    </p:animEffect>
                                  </p:childTnLst>
                                </p:cTn>
                              </p:par>
                            </p:childTnLst>
                          </p:cTn>
                        </p:par>
                      </p:childTnLst>
                    </p:cTn>
                  </p:par>
                  <p:par>
                    <p:cTn id="175" fill="hold">
                      <p:stCondLst>
                        <p:cond delay="indefinite"/>
                      </p:stCondLst>
                      <p:childTnLst>
                        <p:par>
                          <p:cTn id="176" fill="hold">
                            <p:stCondLst>
                              <p:cond delay="0"/>
                            </p:stCondLst>
                            <p:childTnLst>
                              <p:par>
                                <p:cTn id="177" presetID="30" presetClass="exit" presetSubtype="0" fill="hold" grpId="1" nodeType="clickEffect">
                                  <p:stCondLst>
                                    <p:cond delay="0"/>
                                  </p:stCondLst>
                                  <p:childTnLst>
                                    <p:animEffect transition="out" filter="fade">
                                      <p:cBhvr>
                                        <p:cTn id="178" dur="800" accel="100000">
                                          <p:stCondLst>
                                            <p:cond delay="200"/>
                                          </p:stCondLst>
                                        </p:cTn>
                                        <p:tgtEl>
                                          <p:spTgt spid="12"/>
                                        </p:tgtEl>
                                      </p:cBhvr>
                                    </p:animEffect>
                                    <p:anim calcmode="lin" valueType="num">
                                      <p:cBhvr>
                                        <p:cTn id="179" dur="800" accel="100000">
                                          <p:stCondLst>
                                            <p:cond delay="200"/>
                                          </p:stCondLst>
                                        </p:cTn>
                                        <p:tgtEl>
                                          <p:spTgt spid="12"/>
                                        </p:tgtEl>
                                        <p:attrNameLst>
                                          <p:attrName>style.rotation</p:attrName>
                                        </p:attrNameLst>
                                      </p:cBhvr>
                                      <p:tavLst>
                                        <p:tav tm="0">
                                          <p:val>
                                            <p:fltVal val="0"/>
                                          </p:val>
                                        </p:tav>
                                        <p:tav tm="100000">
                                          <p:val>
                                            <p:fltVal val="-90"/>
                                          </p:val>
                                        </p:tav>
                                      </p:tavLst>
                                    </p:anim>
                                    <p:anim calcmode="lin" valueType="num">
                                      <p:cBhvr>
                                        <p:cTn id="180" dur="200" decel="100000"/>
                                        <p:tgtEl>
                                          <p:spTgt spid="12"/>
                                        </p:tgtEl>
                                        <p:attrNameLst>
                                          <p:attrName>ppt_x</p:attrName>
                                        </p:attrNameLst>
                                      </p:cBhvr>
                                      <p:tavLst>
                                        <p:tav tm="0">
                                          <p:val>
                                            <p:strVal val="ppt_x"/>
                                          </p:val>
                                        </p:tav>
                                        <p:tav tm="100000">
                                          <p:val>
                                            <p:strVal val="ppt_x-0.05"/>
                                          </p:val>
                                        </p:tav>
                                      </p:tavLst>
                                    </p:anim>
                                    <p:anim calcmode="lin" valueType="num">
                                      <p:cBhvr>
                                        <p:cTn id="181" dur="200" decel="100000"/>
                                        <p:tgtEl>
                                          <p:spTgt spid="12"/>
                                        </p:tgtEl>
                                        <p:attrNameLst>
                                          <p:attrName>ppt_y</p:attrName>
                                        </p:attrNameLst>
                                      </p:cBhvr>
                                      <p:tavLst>
                                        <p:tav tm="0">
                                          <p:val>
                                            <p:strVal val="ppt_y"/>
                                          </p:val>
                                        </p:tav>
                                        <p:tav tm="100000">
                                          <p:val>
                                            <p:strVal val="ppt_y+0.1"/>
                                          </p:val>
                                        </p:tav>
                                      </p:tavLst>
                                    </p:anim>
                                    <p:anim calcmode="lin" valueType="num">
                                      <p:cBhvr>
                                        <p:cTn id="182" dur="800" accel="100000">
                                          <p:stCondLst>
                                            <p:cond delay="200"/>
                                          </p:stCondLst>
                                        </p:cTn>
                                        <p:tgtEl>
                                          <p:spTgt spid="12"/>
                                        </p:tgtEl>
                                        <p:attrNameLst>
                                          <p:attrName>ppt_x</p:attrName>
                                        </p:attrNameLst>
                                      </p:cBhvr>
                                      <p:tavLst>
                                        <p:tav tm="0">
                                          <p:val>
                                            <p:strVal val="ppt_x"/>
                                          </p:val>
                                        </p:tav>
                                        <p:tav tm="100000">
                                          <p:val>
                                            <p:strVal val="ppt_x+0.4+0.05"/>
                                          </p:val>
                                        </p:tav>
                                      </p:tavLst>
                                    </p:anim>
                                    <p:anim calcmode="lin" valueType="num">
                                      <p:cBhvr>
                                        <p:cTn id="183" dur="800" accel="100000">
                                          <p:stCondLst>
                                            <p:cond delay="200"/>
                                          </p:stCondLst>
                                        </p:cTn>
                                        <p:tgtEl>
                                          <p:spTgt spid="12"/>
                                        </p:tgtEl>
                                        <p:attrNameLst>
                                          <p:attrName>ppt_y</p:attrName>
                                        </p:attrNameLst>
                                      </p:cBhvr>
                                      <p:tavLst>
                                        <p:tav tm="0">
                                          <p:val>
                                            <p:strVal val="ppt_y"/>
                                          </p:val>
                                        </p:tav>
                                        <p:tav tm="100000">
                                          <p:val>
                                            <p:strVal val="ppt_y-0.4-0.1"/>
                                          </p:val>
                                        </p:tav>
                                      </p:tavLst>
                                    </p:anim>
                                    <p:set>
                                      <p:cBhvr>
                                        <p:cTn id="184" dur="1" fill="hold">
                                          <p:stCondLst>
                                            <p:cond delay="999"/>
                                          </p:stCondLst>
                                        </p:cTn>
                                        <p:tgtEl>
                                          <p:spTgt spid="12"/>
                                        </p:tgtEl>
                                        <p:attrNameLst>
                                          <p:attrName>style.visibility</p:attrName>
                                        </p:attrNameLst>
                                      </p:cBhvr>
                                      <p:to>
                                        <p:strVal val="hidden"/>
                                      </p:to>
                                    </p:set>
                                  </p:childTnLst>
                                </p:cTn>
                              </p:par>
                              <p:par>
                                <p:cTn id="185" presetID="30" presetClass="exit" presetSubtype="0" fill="hold" grpId="2" nodeType="withEffect">
                                  <p:stCondLst>
                                    <p:cond delay="0"/>
                                  </p:stCondLst>
                                  <p:childTnLst>
                                    <p:animEffect transition="out" filter="fade">
                                      <p:cBhvr>
                                        <p:cTn id="186" dur="800" accel="100000">
                                          <p:stCondLst>
                                            <p:cond delay="200"/>
                                          </p:stCondLst>
                                        </p:cTn>
                                        <p:tgtEl>
                                          <p:spTgt spid="13"/>
                                        </p:tgtEl>
                                      </p:cBhvr>
                                    </p:animEffect>
                                    <p:anim calcmode="lin" valueType="num">
                                      <p:cBhvr>
                                        <p:cTn id="187" dur="800" accel="100000">
                                          <p:stCondLst>
                                            <p:cond delay="200"/>
                                          </p:stCondLst>
                                        </p:cTn>
                                        <p:tgtEl>
                                          <p:spTgt spid="13"/>
                                        </p:tgtEl>
                                        <p:attrNameLst>
                                          <p:attrName>style.rotation</p:attrName>
                                        </p:attrNameLst>
                                      </p:cBhvr>
                                      <p:tavLst>
                                        <p:tav tm="0">
                                          <p:val>
                                            <p:fltVal val="0"/>
                                          </p:val>
                                        </p:tav>
                                        <p:tav tm="100000">
                                          <p:val>
                                            <p:fltVal val="-90"/>
                                          </p:val>
                                        </p:tav>
                                      </p:tavLst>
                                    </p:anim>
                                    <p:anim calcmode="lin" valueType="num">
                                      <p:cBhvr>
                                        <p:cTn id="188" dur="200" decel="100000"/>
                                        <p:tgtEl>
                                          <p:spTgt spid="13"/>
                                        </p:tgtEl>
                                        <p:attrNameLst>
                                          <p:attrName>ppt_x</p:attrName>
                                        </p:attrNameLst>
                                      </p:cBhvr>
                                      <p:tavLst>
                                        <p:tav tm="0">
                                          <p:val>
                                            <p:strVal val="ppt_x"/>
                                          </p:val>
                                        </p:tav>
                                        <p:tav tm="100000">
                                          <p:val>
                                            <p:strVal val="ppt_x-0.05"/>
                                          </p:val>
                                        </p:tav>
                                      </p:tavLst>
                                    </p:anim>
                                    <p:anim calcmode="lin" valueType="num">
                                      <p:cBhvr>
                                        <p:cTn id="189" dur="200" decel="100000"/>
                                        <p:tgtEl>
                                          <p:spTgt spid="13"/>
                                        </p:tgtEl>
                                        <p:attrNameLst>
                                          <p:attrName>ppt_y</p:attrName>
                                        </p:attrNameLst>
                                      </p:cBhvr>
                                      <p:tavLst>
                                        <p:tav tm="0">
                                          <p:val>
                                            <p:strVal val="ppt_y"/>
                                          </p:val>
                                        </p:tav>
                                        <p:tav tm="100000">
                                          <p:val>
                                            <p:strVal val="ppt_y+0.1"/>
                                          </p:val>
                                        </p:tav>
                                      </p:tavLst>
                                    </p:anim>
                                    <p:anim calcmode="lin" valueType="num">
                                      <p:cBhvr>
                                        <p:cTn id="190" dur="800" accel="100000">
                                          <p:stCondLst>
                                            <p:cond delay="200"/>
                                          </p:stCondLst>
                                        </p:cTn>
                                        <p:tgtEl>
                                          <p:spTgt spid="13"/>
                                        </p:tgtEl>
                                        <p:attrNameLst>
                                          <p:attrName>ppt_x</p:attrName>
                                        </p:attrNameLst>
                                      </p:cBhvr>
                                      <p:tavLst>
                                        <p:tav tm="0">
                                          <p:val>
                                            <p:strVal val="ppt_x"/>
                                          </p:val>
                                        </p:tav>
                                        <p:tav tm="100000">
                                          <p:val>
                                            <p:strVal val="ppt_x+0.4+0.05"/>
                                          </p:val>
                                        </p:tav>
                                      </p:tavLst>
                                    </p:anim>
                                    <p:anim calcmode="lin" valueType="num">
                                      <p:cBhvr>
                                        <p:cTn id="191" dur="800" accel="100000">
                                          <p:stCondLst>
                                            <p:cond delay="200"/>
                                          </p:stCondLst>
                                        </p:cTn>
                                        <p:tgtEl>
                                          <p:spTgt spid="13"/>
                                        </p:tgtEl>
                                        <p:attrNameLst>
                                          <p:attrName>ppt_y</p:attrName>
                                        </p:attrNameLst>
                                      </p:cBhvr>
                                      <p:tavLst>
                                        <p:tav tm="0">
                                          <p:val>
                                            <p:strVal val="ppt_y"/>
                                          </p:val>
                                        </p:tav>
                                        <p:tav tm="100000">
                                          <p:val>
                                            <p:strVal val="ppt_y-0.4-0.1"/>
                                          </p:val>
                                        </p:tav>
                                      </p:tavLst>
                                    </p:anim>
                                    <p:set>
                                      <p:cBhvr>
                                        <p:cTn id="192" dur="1" fill="hold">
                                          <p:stCondLst>
                                            <p:cond delay="999"/>
                                          </p:stCondLst>
                                        </p:cTn>
                                        <p:tgtEl>
                                          <p:spTgt spid="13"/>
                                        </p:tgtEl>
                                        <p:attrNameLst>
                                          <p:attrName>style.visibility</p:attrName>
                                        </p:attrNameLst>
                                      </p:cBhvr>
                                      <p:to>
                                        <p:strVal val="hidden"/>
                                      </p:to>
                                    </p:set>
                                  </p:childTnLst>
                                </p:cTn>
                              </p:par>
                              <p:par>
                                <p:cTn id="193" presetID="30" presetClass="exit" presetSubtype="0" fill="hold" grpId="2" nodeType="withEffect">
                                  <p:stCondLst>
                                    <p:cond delay="0"/>
                                  </p:stCondLst>
                                  <p:childTnLst>
                                    <p:animEffect transition="out" filter="fade">
                                      <p:cBhvr>
                                        <p:cTn id="194" dur="800" accel="100000">
                                          <p:stCondLst>
                                            <p:cond delay="200"/>
                                          </p:stCondLst>
                                        </p:cTn>
                                        <p:tgtEl>
                                          <p:spTgt spid="14"/>
                                        </p:tgtEl>
                                      </p:cBhvr>
                                    </p:animEffect>
                                    <p:anim calcmode="lin" valueType="num">
                                      <p:cBhvr>
                                        <p:cTn id="195" dur="800" accel="100000">
                                          <p:stCondLst>
                                            <p:cond delay="200"/>
                                          </p:stCondLst>
                                        </p:cTn>
                                        <p:tgtEl>
                                          <p:spTgt spid="14"/>
                                        </p:tgtEl>
                                        <p:attrNameLst>
                                          <p:attrName>style.rotation</p:attrName>
                                        </p:attrNameLst>
                                      </p:cBhvr>
                                      <p:tavLst>
                                        <p:tav tm="0">
                                          <p:val>
                                            <p:fltVal val="0"/>
                                          </p:val>
                                        </p:tav>
                                        <p:tav tm="100000">
                                          <p:val>
                                            <p:fltVal val="-90"/>
                                          </p:val>
                                        </p:tav>
                                      </p:tavLst>
                                    </p:anim>
                                    <p:anim calcmode="lin" valueType="num">
                                      <p:cBhvr>
                                        <p:cTn id="196" dur="200" decel="100000"/>
                                        <p:tgtEl>
                                          <p:spTgt spid="14"/>
                                        </p:tgtEl>
                                        <p:attrNameLst>
                                          <p:attrName>ppt_x</p:attrName>
                                        </p:attrNameLst>
                                      </p:cBhvr>
                                      <p:tavLst>
                                        <p:tav tm="0">
                                          <p:val>
                                            <p:strVal val="ppt_x"/>
                                          </p:val>
                                        </p:tav>
                                        <p:tav tm="100000">
                                          <p:val>
                                            <p:strVal val="ppt_x-0.05"/>
                                          </p:val>
                                        </p:tav>
                                      </p:tavLst>
                                    </p:anim>
                                    <p:anim calcmode="lin" valueType="num">
                                      <p:cBhvr>
                                        <p:cTn id="197" dur="200" decel="100000"/>
                                        <p:tgtEl>
                                          <p:spTgt spid="14"/>
                                        </p:tgtEl>
                                        <p:attrNameLst>
                                          <p:attrName>ppt_y</p:attrName>
                                        </p:attrNameLst>
                                      </p:cBhvr>
                                      <p:tavLst>
                                        <p:tav tm="0">
                                          <p:val>
                                            <p:strVal val="ppt_y"/>
                                          </p:val>
                                        </p:tav>
                                        <p:tav tm="100000">
                                          <p:val>
                                            <p:strVal val="ppt_y+0.1"/>
                                          </p:val>
                                        </p:tav>
                                      </p:tavLst>
                                    </p:anim>
                                    <p:anim calcmode="lin" valueType="num">
                                      <p:cBhvr>
                                        <p:cTn id="198" dur="800" accel="100000">
                                          <p:stCondLst>
                                            <p:cond delay="200"/>
                                          </p:stCondLst>
                                        </p:cTn>
                                        <p:tgtEl>
                                          <p:spTgt spid="14"/>
                                        </p:tgtEl>
                                        <p:attrNameLst>
                                          <p:attrName>ppt_x</p:attrName>
                                        </p:attrNameLst>
                                      </p:cBhvr>
                                      <p:tavLst>
                                        <p:tav tm="0">
                                          <p:val>
                                            <p:strVal val="ppt_x"/>
                                          </p:val>
                                        </p:tav>
                                        <p:tav tm="100000">
                                          <p:val>
                                            <p:strVal val="ppt_x+0.4+0.05"/>
                                          </p:val>
                                        </p:tav>
                                      </p:tavLst>
                                    </p:anim>
                                    <p:anim calcmode="lin" valueType="num">
                                      <p:cBhvr>
                                        <p:cTn id="199" dur="800" accel="100000">
                                          <p:stCondLst>
                                            <p:cond delay="200"/>
                                          </p:stCondLst>
                                        </p:cTn>
                                        <p:tgtEl>
                                          <p:spTgt spid="14"/>
                                        </p:tgtEl>
                                        <p:attrNameLst>
                                          <p:attrName>ppt_y</p:attrName>
                                        </p:attrNameLst>
                                      </p:cBhvr>
                                      <p:tavLst>
                                        <p:tav tm="0">
                                          <p:val>
                                            <p:strVal val="ppt_y"/>
                                          </p:val>
                                        </p:tav>
                                        <p:tav tm="100000">
                                          <p:val>
                                            <p:strVal val="ppt_y-0.4-0.1"/>
                                          </p:val>
                                        </p:tav>
                                      </p:tavLst>
                                    </p:anim>
                                    <p:set>
                                      <p:cBhvr>
                                        <p:cTn id="200" dur="1" fill="hold">
                                          <p:stCondLst>
                                            <p:cond delay="999"/>
                                          </p:stCondLst>
                                        </p:cTn>
                                        <p:tgtEl>
                                          <p:spTgt spid="14"/>
                                        </p:tgtEl>
                                        <p:attrNameLst>
                                          <p:attrName>style.visibility</p:attrName>
                                        </p:attrNameLst>
                                      </p:cBhvr>
                                      <p:to>
                                        <p:strVal val="hidden"/>
                                      </p:to>
                                    </p:set>
                                  </p:childTnLst>
                                </p:cTn>
                              </p:par>
                              <p:par>
                                <p:cTn id="201" presetID="30" presetClass="exit" presetSubtype="0" fill="hold" grpId="2" nodeType="withEffect">
                                  <p:stCondLst>
                                    <p:cond delay="0"/>
                                  </p:stCondLst>
                                  <p:childTnLst>
                                    <p:animEffect transition="out" filter="fade">
                                      <p:cBhvr>
                                        <p:cTn id="202" dur="800" accel="100000">
                                          <p:stCondLst>
                                            <p:cond delay="200"/>
                                          </p:stCondLst>
                                        </p:cTn>
                                        <p:tgtEl>
                                          <p:spTgt spid="15"/>
                                        </p:tgtEl>
                                      </p:cBhvr>
                                    </p:animEffect>
                                    <p:anim calcmode="lin" valueType="num">
                                      <p:cBhvr>
                                        <p:cTn id="203" dur="800" accel="100000">
                                          <p:stCondLst>
                                            <p:cond delay="200"/>
                                          </p:stCondLst>
                                        </p:cTn>
                                        <p:tgtEl>
                                          <p:spTgt spid="15"/>
                                        </p:tgtEl>
                                        <p:attrNameLst>
                                          <p:attrName>style.rotation</p:attrName>
                                        </p:attrNameLst>
                                      </p:cBhvr>
                                      <p:tavLst>
                                        <p:tav tm="0">
                                          <p:val>
                                            <p:fltVal val="0"/>
                                          </p:val>
                                        </p:tav>
                                        <p:tav tm="100000">
                                          <p:val>
                                            <p:fltVal val="-90"/>
                                          </p:val>
                                        </p:tav>
                                      </p:tavLst>
                                    </p:anim>
                                    <p:anim calcmode="lin" valueType="num">
                                      <p:cBhvr>
                                        <p:cTn id="204" dur="200" decel="100000"/>
                                        <p:tgtEl>
                                          <p:spTgt spid="15"/>
                                        </p:tgtEl>
                                        <p:attrNameLst>
                                          <p:attrName>ppt_x</p:attrName>
                                        </p:attrNameLst>
                                      </p:cBhvr>
                                      <p:tavLst>
                                        <p:tav tm="0">
                                          <p:val>
                                            <p:strVal val="ppt_x"/>
                                          </p:val>
                                        </p:tav>
                                        <p:tav tm="100000">
                                          <p:val>
                                            <p:strVal val="ppt_x-0.05"/>
                                          </p:val>
                                        </p:tav>
                                      </p:tavLst>
                                    </p:anim>
                                    <p:anim calcmode="lin" valueType="num">
                                      <p:cBhvr>
                                        <p:cTn id="205" dur="200" decel="100000"/>
                                        <p:tgtEl>
                                          <p:spTgt spid="15"/>
                                        </p:tgtEl>
                                        <p:attrNameLst>
                                          <p:attrName>ppt_y</p:attrName>
                                        </p:attrNameLst>
                                      </p:cBhvr>
                                      <p:tavLst>
                                        <p:tav tm="0">
                                          <p:val>
                                            <p:strVal val="ppt_y"/>
                                          </p:val>
                                        </p:tav>
                                        <p:tav tm="100000">
                                          <p:val>
                                            <p:strVal val="ppt_y+0.1"/>
                                          </p:val>
                                        </p:tav>
                                      </p:tavLst>
                                    </p:anim>
                                    <p:anim calcmode="lin" valueType="num">
                                      <p:cBhvr>
                                        <p:cTn id="206" dur="800" accel="100000">
                                          <p:stCondLst>
                                            <p:cond delay="200"/>
                                          </p:stCondLst>
                                        </p:cTn>
                                        <p:tgtEl>
                                          <p:spTgt spid="15"/>
                                        </p:tgtEl>
                                        <p:attrNameLst>
                                          <p:attrName>ppt_x</p:attrName>
                                        </p:attrNameLst>
                                      </p:cBhvr>
                                      <p:tavLst>
                                        <p:tav tm="0">
                                          <p:val>
                                            <p:strVal val="ppt_x"/>
                                          </p:val>
                                        </p:tav>
                                        <p:tav tm="100000">
                                          <p:val>
                                            <p:strVal val="ppt_x+0.4+0.05"/>
                                          </p:val>
                                        </p:tav>
                                      </p:tavLst>
                                    </p:anim>
                                    <p:anim calcmode="lin" valueType="num">
                                      <p:cBhvr>
                                        <p:cTn id="207" dur="800" accel="100000">
                                          <p:stCondLst>
                                            <p:cond delay="200"/>
                                          </p:stCondLst>
                                        </p:cTn>
                                        <p:tgtEl>
                                          <p:spTgt spid="15"/>
                                        </p:tgtEl>
                                        <p:attrNameLst>
                                          <p:attrName>ppt_y</p:attrName>
                                        </p:attrNameLst>
                                      </p:cBhvr>
                                      <p:tavLst>
                                        <p:tav tm="0">
                                          <p:val>
                                            <p:strVal val="ppt_y"/>
                                          </p:val>
                                        </p:tav>
                                        <p:tav tm="100000">
                                          <p:val>
                                            <p:strVal val="ppt_y-0.4-0.1"/>
                                          </p:val>
                                        </p:tav>
                                      </p:tavLst>
                                    </p:anim>
                                    <p:set>
                                      <p:cBhvr>
                                        <p:cTn id="208" dur="1" fill="hold">
                                          <p:stCondLst>
                                            <p:cond delay="999"/>
                                          </p:stCondLst>
                                        </p:cTn>
                                        <p:tgtEl>
                                          <p:spTgt spid="15"/>
                                        </p:tgtEl>
                                        <p:attrNameLst>
                                          <p:attrName>style.visibility</p:attrName>
                                        </p:attrNameLst>
                                      </p:cBhvr>
                                      <p:to>
                                        <p:strVal val="hidden"/>
                                      </p:to>
                                    </p:set>
                                  </p:childTnLst>
                                </p:cTn>
                              </p:par>
                              <p:par>
                                <p:cTn id="209" presetID="30" presetClass="exit" presetSubtype="0" fill="hold" grpId="1" nodeType="withEffect">
                                  <p:stCondLst>
                                    <p:cond delay="0"/>
                                  </p:stCondLst>
                                  <p:childTnLst>
                                    <p:animEffect transition="out" filter="fade">
                                      <p:cBhvr>
                                        <p:cTn id="210" dur="800" accel="100000">
                                          <p:stCondLst>
                                            <p:cond delay="200"/>
                                          </p:stCondLst>
                                        </p:cTn>
                                        <p:tgtEl>
                                          <p:spTgt spid="18"/>
                                        </p:tgtEl>
                                      </p:cBhvr>
                                    </p:animEffect>
                                    <p:anim calcmode="lin" valueType="num">
                                      <p:cBhvr>
                                        <p:cTn id="211" dur="800" accel="100000">
                                          <p:stCondLst>
                                            <p:cond delay="200"/>
                                          </p:stCondLst>
                                        </p:cTn>
                                        <p:tgtEl>
                                          <p:spTgt spid="18"/>
                                        </p:tgtEl>
                                        <p:attrNameLst>
                                          <p:attrName>style.rotation</p:attrName>
                                        </p:attrNameLst>
                                      </p:cBhvr>
                                      <p:tavLst>
                                        <p:tav tm="0">
                                          <p:val>
                                            <p:fltVal val="0"/>
                                          </p:val>
                                        </p:tav>
                                        <p:tav tm="100000">
                                          <p:val>
                                            <p:fltVal val="-90"/>
                                          </p:val>
                                        </p:tav>
                                      </p:tavLst>
                                    </p:anim>
                                    <p:anim calcmode="lin" valueType="num">
                                      <p:cBhvr>
                                        <p:cTn id="212" dur="200" decel="100000"/>
                                        <p:tgtEl>
                                          <p:spTgt spid="18"/>
                                        </p:tgtEl>
                                        <p:attrNameLst>
                                          <p:attrName>ppt_x</p:attrName>
                                        </p:attrNameLst>
                                      </p:cBhvr>
                                      <p:tavLst>
                                        <p:tav tm="0">
                                          <p:val>
                                            <p:strVal val="ppt_x"/>
                                          </p:val>
                                        </p:tav>
                                        <p:tav tm="100000">
                                          <p:val>
                                            <p:strVal val="ppt_x-0.05"/>
                                          </p:val>
                                        </p:tav>
                                      </p:tavLst>
                                    </p:anim>
                                    <p:anim calcmode="lin" valueType="num">
                                      <p:cBhvr>
                                        <p:cTn id="213" dur="200" decel="100000"/>
                                        <p:tgtEl>
                                          <p:spTgt spid="18"/>
                                        </p:tgtEl>
                                        <p:attrNameLst>
                                          <p:attrName>ppt_y</p:attrName>
                                        </p:attrNameLst>
                                      </p:cBhvr>
                                      <p:tavLst>
                                        <p:tav tm="0">
                                          <p:val>
                                            <p:strVal val="ppt_y"/>
                                          </p:val>
                                        </p:tav>
                                        <p:tav tm="100000">
                                          <p:val>
                                            <p:strVal val="ppt_y+0.1"/>
                                          </p:val>
                                        </p:tav>
                                      </p:tavLst>
                                    </p:anim>
                                    <p:anim calcmode="lin" valueType="num">
                                      <p:cBhvr>
                                        <p:cTn id="214" dur="800" accel="100000">
                                          <p:stCondLst>
                                            <p:cond delay="200"/>
                                          </p:stCondLst>
                                        </p:cTn>
                                        <p:tgtEl>
                                          <p:spTgt spid="18"/>
                                        </p:tgtEl>
                                        <p:attrNameLst>
                                          <p:attrName>ppt_x</p:attrName>
                                        </p:attrNameLst>
                                      </p:cBhvr>
                                      <p:tavLst>
                                        <p:tav tm="0">
                                          <p:val>
                                            <p:strVal val="ppt_x"/>
                                          </p:val>
                                        </p:tav>
                                        <p:tav tm="100000">
                                          <p:val>
                                            <p:strVal val="ppt_x+0.4+0.05"/>
                                          </p:val>
                                        </p:tav>
                                      </p:tavLst>
                                    </p:anim>
                                    <p:anim calcmode="lin" valueType="num">
                                      <p:cBhvr>
                                        <p:cTn id="215" dur="800" accel="100000">
                                          <p:stCondLst>
                                            <p:cond delay="200"/>
                                          </p:stCondLst>
                                        </p:cTn>
                                        <p:tgtEl>
                                          <p:spTgt spid="18"/>
                                        </p:tgtEl>
                                        <p:attrNameLst>
                                          <p:attrName>ppt_y</p:attrName>
                                        </p:attrNameLst>
                                      </p:cBhvr>
                                      <p:tavLst>
                                        <p:tav tm="0">
                                          <p:val>
                                            <p:strVal val="ppt_y"/>
                                          </p:val>
                                        </p:tav>
                                        <p:tav tm="100000">
                                          <p:val>
                                            <p:strVal val="ppt_y-0.4-0.1"/>
                                          </p:val>
                                        </p:tav>
                                      </p:tavLst>
                                    </p:anim>
                                    <p:set>
                                      <p:cBhvr>
                                        <p:cTn id="216" dur="1" fill="hold">
                                          <p:stCondLst>
                                            <p:cond delay="999"/>
                                          </p:stCondLst>
                                        </p:cTn>
                                        <p:tgtEl>
                                          <p:spTgt spid="18"/>
                                        </p:tgtEl>
                                        <p:attrNameLst>
                                          <p:attrName>style.visibility</p:attrName>
                                        </p:attrNameLst>
                                      </p:cBhvr>
                                      <p:to>
                                        <p:strVal val="hidden"/>
                                      </p:to>
                                    </p:set>
                                  </p:childTnLst>
                                </p:cTn>
                              </p:par>
                            </p:childTnLst>
                          </p:cTn>
                        </p:par>
                        <p:par>
                          <p:cTn id="217" fill="hold">
                            <p:stCondLst>
                              <p:cond delay="1000"/>
                            </p:stCondLst>
                            <p:childTnLst>
                              <p:par>
                                <p:cTn id="218" presetID="15" presetClass="entr" presetSubtype="0" fill="hold" grpId="0" nodeType="afterEffect">
                                  <p:stCondLst>
                                    <p:cond delay="0"/>
                                  </p:stCondLst>
                                  <p:childTnLst>
                                    <p:set>
                                      <p:cBhvr>
                                        <p:cTn id="219" dur="1" fill="hold">
                                          <p:stCondLst>
                                            <p:cond delay="0"/>
                                          </p:stCondLst>
                                        </p:cTn>
                                        <p:tgtEl>
                                          <p:spTgt spid="27"/>
                                        </p:tgtEl>
                                        <p:attrNameLst>
                                          <p:attrName>style.visibility</p:attrName>
                                        </p:attrNameLst>
                                      </p:cBhvr>
                                      <p:to>
                                        <p:strVal val="visible"/>
                                      </p:to>
                                    </p:set>
                                    <p:anim calcmode="lin" valueType="num">
                                      <p:cBhvr>
                                        <p:cTn id="220" dur="1000" fill="hold"/>
                                        <p:tgtEl>
                                          <p:spTgt spid="27"/>
                                        </p:tgtEl>
                                        <p:attrNameLst>
                                          <p:attrName>ppt_w</p:attrName>
                                        </p:attrNameLst>
                                      </p:cBhvr>
                                      <p:tavLst>
                                        <p:tav tm="0">
                                          <p:val>
                                            <p:fltVal val="0"/>
                                          </p:val>
                                        </p:tav>
                                        <p:tav tm="100000">
                                          <p:val>
                                            <p:strVal val="#ppt_w"/>
                                          </p:val>
                                        </p:tav>
                                      </p:tavLst>
                                    </p:anim>
                                    <p:anim calcmode="lin" valueType="num">
                                      <p:cBhvr>
                                        <p:cTn id="221" dur="1000" fill="hold"/>
                                        <p:tgtEl>
                                          <p:spTgt spid="27"/>
                                        </p:tgtEl>
                                        <p:attrNameLst>
                                          <p:attrName>ppt_h</p:attrName>
                                        </p:attrNameLst>
                                      </p:cBhvr>
                                      <p:tavLst>
                                        <p:tav tm="0">
                                          <p:val>
                                            <p:fltVal val="0"/>
                                          </p:val>
                                        </p:tav>
                                        <p:tav tm="100000">
                                          <p:val>
                                            <p:strVal val="#ppt_h"/>
                                          </p:val>
                                        </p:tav>
                                      </p:tavLst>
                                    </p:anim>
                                    <p:anim calcmode="lin" valueType="num">
                                      <p:cBhvr>
                                        <p:cTn id="222"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23"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4" fill="hold">
                      <p:stCondLst>
                        <p:cond delay="indefinite"/>
                      </p:stCondLst>
                      <p:childTnLst>
                        <p:par>
                          <p:cTn id="225" fill="hold">
                            <p:stCondLst>
                              <p:cond delay="0"/>
                            </p:stCondLst>
                            <p:childTnLst>
                              <p:par>
                                <p:cTn id="226" presetID="31" presetClass="entr" presetSubtype="0" fill="hold" grpId="0" nodeType="clickEffect">
                                  <p:stCondLst>
                                    <p:cond delay="0"/>
                                  </p:stCondLst>
                                  <p:childTnLst>
                                    <p:set>
                                      <p:cBhvr>
                                        <p:cTn id="227" dur="1" fill="hold">
                                          <p:stCondLst>
                                            <p:cond delay="0"/>
                                          </p:stCondLst>
                                        </p:cTn>
                                        <p:tgtEl>
                                          <p:spTgt spid="28"/>
                                        </p:tgtEl>
                                        <p:attrNameLst>
                                          <p:attrName>style.visibility</p:attrName>
                                        </p:attrNameLst>
                                      </p:cBhvr>
                                      <p:to>
                                        <p:strVal val="visible"/>
                                      </p:to>
                                    </p:set>
                                    <p:anim calcmode="lin" valueType="num">
                                      <p:cBhvr>
                                        <p:cTn id="228" dur="1000" fill="hold"/>
                                        <p:tgtEl>
                                          <p:spTgt spid="28"/>
                                        </p:tgtEl>
                                        <p:attrNameLst>
                                          <p:attrName>ppt_w</p:attrName>
                                        </p:attrNameLst>
                                      </p:cBhvr>
                                      <p:tavLst>
                                        <p:tav tm="0">
                                          <p:val>
                                            <p:fltVal val="0"/>
                                          </p:val>
                                        </p:tav>
                                        <p:tav tm="100000">
                                          <p:val>
                                            <p:strVal val="#ppt_w"/>
                                          </p:val>
                                        </p:tav>
                                      </p:tavLst>
                                    </p:anim>
                                    <p:anim calcmode="lin" valueType="num">
                                      <p:cBhvr>
                                        <p:cTn id="229" dur="1000" fill="hold"/>
                                        <p:tgtEl>
                                          <p:spTgt spid="28"/>
                                        </p:tgtEl>
                                        <p:attrNameLst>
                                          <p:attrName>ppt_h</p:attrName>
                                        </p:attrNameLst>
                                      </p:cBhvr>
                                      <p:tavLst>
                                        <p:tav tm="0">
                                          <p:val>
                                            <p:fltVal val="0"/>
                                          </p:val>
                                        </p:tav>
                                        <p:tav tm="100000">
                                          <p:val>
                                            <p:strVal val="#ppt_h"/>
                                          </p:val>
                                        </p:tav>
                                      </p:tavLst>
                                    </p:anim>
                                    <p:anim calcmode="lin" valueType="num">
                                      <p:cBhvr>
                                        <p:cTn id="230" dur="1000" fill="hold"/>
                                        <p:tgtEl>
                                          <p:spTgt spid="28"/>
                                        </p:tgtEl>
                                        <p:attrNameLst>
                                          <p:attrName>style.rotation</p:attrName>
                                        </p:attrNameLst>
                                      </p:cBhvr>
                                      <p:tavLst>
                                        <p:tav tm="0">
                                          <p:val>
                                            <p:fltVal val="90"/>
                                          </p:val>
                                        </p:tav>
                                        <p:tav tm="100000">
                                          <p:val>
                                            <p:fltVal val="0"/>
                                          </p:val>
                                        </p:tav>
                                      </p:tavLst>
                                    </p:anim>
                                    <p:animEffect transition="in" filter="fade">
                                      <p:cBhvr>
                                        <p:cTn id="231" dur="1000"/>
                                        <p:tgtEl>
                                          <p:spTgt spid="28"/>
                                        </p:tgtEl>
                                      </p:cBhvr>
                                    </p:animEffect>
                                  </p:childTnLst>
                                </p:cTn>
                              </p:par>
                            </p:childTnLst>
                          </p:cTn>
                        </p:par>
                      </p:childTnLst>
                    </p:cTn>
                  </p:par>
                  <p:par>
                    <p:cTn id="232" fill="hold">
                      <p:stCondLst>
                        <p:cond delay="indefinite"/>
                      </p:stCondLst>
                      <p:childTnLst>
                        <p:par>
                          <p:cTn id="233" fill="hold">
                            <p:stCondLst>
                              <p:cond delay="0"/>
                            </p:stCondLst>
                            <p:childTnLst>
                              <p:par>
                                <p:cTn id="234" presetID="31" presetClass="entr" presetSubtype="0" fill="hold" grpId="0" nodeType="clickEffect">
                                  <p:stCondLst>
                                    <p:cond delay="0"/>
                                  </p:stCondLst>
                                  <p:childTnLst>
                                    <p:set>
                                      <p:cBhvr>
                                        <p:cTn id="235" dur="1" fill="hold">
                                          <p:stCondLst>
                                            <p:cond delay="0"/>
                                          </p:stCondLst>
                                        </p:cTn>
                                        <p:tgtEl>
                                          <p:spTgt spid="29"/>
                                        </p:tgtEl>
                                        <p:attrNameLst>
                                          <p:attrName>style.visibility</p:attrName>
                                        </p:attrNameLst>
                                      </p:cBhvr>
                                      <p:to>
                                        <p:strVal val="visible"/>
                                      </p:to>
                                    </p:set>
                                    <p:anim calcmode="lin" valueType="num">
                                      <p:cBhvr>
                                        <p:cTn id="236" dur="1000" fill="hold"/>
                                        <p:tgtEl>
                                          <p:spTgt spid="29"/>
                                        </p:tgtEl>
                                        <p:attrNameLst>
                                          <p:attrName>ppt_w</p:attrName>
                                        </p:attrNameLst>
                                      </p:cBhvr>
                                      <p:tavLst>
                                        <p:tav tm="0">
                                          <p:val>
                                            <p:fltVal val="0"/>
                                          </p:val>
                                        </p:tav>
                                        <p:tav tm="100000">
                                          <p:val>
                                            <p:strVal val="#ppt_w"/>
                                          </p:val>
                                        </p:tav>
                                      </p:tavLst>
                                    </p:anim>
                                    <p:anim calcmode="lin" valueType="num">
                                      <p:cBhvr>
                                        <p:cTn id="237" dur="1000" fill="hold"/>
                                        <p:tgtEl>
                                          <p:spTgt spid="29"/>
                                        </p:tgtEl>
                                        <p:attrNameLst>
                                          <p:attrName>ppt_h</p:attrName>
                                        </p:attrNameLst>
                                      </p:cBhvr>
                                      <p:tavLst>
                                        <p:tav tm="0">
                                          <p:val>
                                            <p:fltVal val="0"/>
                                          </p:val>
                                        </p:tav>
                                        <p:tav tm="100000">
                                          <p:val>
                                            <p:strVal val="#ppt_h"/>
                                          </p:val>
                                        </p:tav>
                                      </p:tavLst>
                                    </p:anim>
                                    <p:anim calcmode="lin" valueType="num">
                                      <p:cBhvr>
                                        <p:cTn id="238" dur="1000" fill="hold"/>
                                        <p:tgtEl>
                                          <p:spTgt spid="29"/>
                                        </p:tgtEl>
                                        <p:attrNameLst>
                                          <p:attrName>style.rotation</p:attrName>
                                        </p:attrNameLst>
                                      </p:cBhvr>
                                      <p:tavLst>
                                        <p:tav tm="0">
                                          <p:val>
                                            <p:fltVal val="90"/>
                                          </p:val>
                                        </p:tav>
                                        <p:tav tm="100000">
                                          <p:val>
                                            <p:fltVal val="0"/>
                                          </p:val>
                                        </p:tav>
                                      </p:tavLst>
                                    </p:anim>
                                    <p:animEffect transition="in" filter="fade">
                                      <p:cBhvr>
                                        <p:cTn id="239" dur="1000"/>
                                        <p:tgtEl>
                                          <p:spTgt spid="29"/>
                                        </p:tgtEl>
                                      </p:cBhvr>
                                    </p:animEffect>
                                  </p:childTnLst>
                                </p:cTn>
                              </p:par>
                            </p:childTnLst>
                          </p:cTn>
                        </p:par>
                      </p:childTnLst>
                    </p:cTn>
                  </p:par>
                  <p:par>
                    <p:cTn id="240" fill="hold">
                      <p:stCondLst>
                        <p:cond delay="indefinite"/>
                      </p:stCondLst>
                      <p:childTnLst>
                        <p:par>
                          <p:cTn id="241" fill="hold">
                            <p:stCondLst>
                              <p:cond delay="0"/>
                            </p:stCondLst>
                            <p:childTnLst>
                              <p:par>
                                <p:cTn id="242" presetID="31" presetClass="entr" presetSubtype="0" fill="hold" grpId="0" nodeType="clickEffect">
                                  <p:stCondLst>
                                    <p:cond delay="0"/>
                                  </p:stCondLst>
                                  <p:childTnLst>
                                    <p:set>
                                      <p:cBhvr>
                                        <p:cTn id="243" dur="1" fill="hold">
                                          <p:stCondLst>
                                            <p:cond delay="0"/>
                                          </p:stCondLst>
                                        </p:cTn>
                                        <p:tgtEl>
                                          <p:spTgt spid="30"/>
                                        </p:tgtEl>
                                        <p:attrNameLst>
                                          <p:attrName>style.visibility</p:attrName>
                                        </p:attrNameLst>
                                      </p:cBhvr>
                                      <p:to>
                                        <p:strVal val="visible"/>
                                      </p:to>
                                    </p:set>
                                    <p:anim calcmode="lin" valueType="num">
                                      <p:cBhvr>
                                        <p:cTn id="244" dur="1000" fill="hold"/>
                                        <p:tgtEl>
                                          <p:spTgt spid="30"/>
                                        </p:tgtEl>
                                        <p:attrNameLst>
                                          <p:attrName>ppt_w</p:attrName>
                                        </p:attrNameLst>
                                      </p:cBhvr>
                                      <p:tavLst>
                                        <p:tav tm="0">
                                          <p:val>
                                            <p:fltVal val="0"/>
                                          </p:val>
                                        </p:tav>
                                        <p:tav tm="100000">
                                          <p:val>
                                            <p:strVal val="#ppt_w"/>
                                          </p:val>
                                        </p:tav>
                                      </p:tavLst>
                                    </p:anim>
                                    <p:anim calcmode="lin" valueType="num">
                                      <p:cBhvr>
                                        <p:cTn id="245" dur="1000" fill="hold"/>
                                        <p:tgtEl>
                                          <p:spTgt spid="30"/>
                                        </p:tgtEl>
                                        <p:attrNameLst>
                                          <p:attrName>ppt_h</p:attrName>
                                        </p:attrNameLst>
                                      </p:cBhvr>
                                      <p:tavLst>
                                        <p:tav tm="0">
                                          <p:val>
                                            <p:fltVal val="0"/>
                                          </p:val>
                                        </p:tav>
                                        <p:tav tm="100000">
                                          <p:val>
                                            <p:strVal val="#ppt_h"/>
                                          </p:val>
                                        </p:tav>
                                      </p:tavLst>
                                    </p:anim>
                                    <p:anim calcmode="lin" valueType="num">
                                      <p:cBhvr>
                                        <p:cTn id="246" dur="1000" fill="hold"/>
                                        <p:tgtEl>
                                          <p:spTgt spid="30"/>
                                        </p:tgtEl>
                                        <p:attrNameLst>
                                          <p:attrName>style.rotation</p:attrName>
                                        </p:attrNameLst>
                                      </p:cBhvr>
                                      <p:tavLst>
                                        <p:tav tm="0">
                                          <p:val>
                                            <p:fltVal val="90"/>
                                          </p:val>
                                        </p:tav>
                                        <p:tav tm="100000">
                                          <p:val>
                                            <p:fltVal val="0"/>
                                          </p:val>
                                        </p:tav>
                                      </p:tavLst>
                                    </p:anim>
                                    <p:animEffect transition="in" filter="fade">
                                      <p:cBhvr>
                                        <p:cTn id="247" dur="1000"/>
                                        <p:tgtEl>
                                          <p:spTgt spid="30"/>
                                        </p:tgtEl>
                                      </p:cBhvr>
                                    </p:animEffect>
                                  </p:childTnLst>
                                </p:cTn>
                              </p:par>
                            </p:childTnLst>
                          </p:cTn>
                        </p:par>
                      </p:childTnLst>
                    </p:cTn>
                  </p:par>
                  <p:par>
                    <p:cTn id="248" fill="hold">
                      <p:stCondLst>
                        <p:cond delay="indefinite"/>
                      </p:stCondLst>
                      <p:childTnLst>
                        <p:par>
                          <p:cTn id="249" fill="hold">
                            <p:stCondLst>
                              <p:cond delay="0"/>
                            </p:stCondLst>
                            <p:childTnLst>
                              <p:par>
                                <p:cTn id="250" presetID="15" presetClass="exit" presetSubtype="0" fill="hold" grpId="1" nodeType="clickEffect">
                                  <p:stCondLst>
                                    <p:cond delay="0"/>
                                  </p:stCondLst>
                                  <p:childTnLst>
                                    <p:anim calcmode="lin" valueType="num">
                                      <p:cBhvr>
                                        <p:cTn id="251" dur="1000"/>
                                        <p:tgtEl>
                                          <p:spTgt spid="28"/>
                                        </p:tgtEl>
                                        <p:attrNameLst>
                                          <p:attrName>ppt_w</p:attrName>
                                        </p:attrNameLst>
                                      </p:cBhvr>
                                      <p:tavLst>
                                        <p:tav tm="0">
                                          <p:val>
                                            <p:strVal val="ppt_w"/>
                                          </p:val>
                                        </p:tav>
                                        <p:tav tm="100000">
                                          <p:val>
                                            <p:fltVal val="0"/>
                                          </p:val>
                                        </p:tav>
                                      </p:tavLst>
                                    </p:anim>
                                    <p:anim calcmode="lin" valueType="num">
                                      <p:cBhvr>
                                        <p:cTn id="252" dur="1000"/>
                                        <p:tgtEl>
                                          <p:spTgt spid="28"/>
                                        </p:tgtEl>
                                        <p:attrNameLst>
                                          <p:attrName>ppt_h</p:attrName>
                                        </p:attrNameLst>
                                      </p:cBhvr>
                                      <p:tavLst>
                                        <p:tav tm="0">
                                          <p:val>
                                            <p:strVal val="ppt_h"/>
                                          </p:val>
                                        </p:tav>
                                        <p:tav tm="100000">
                                          <p:val>
                                            <p:fltVal val="0"/>
                                          </p:val>
                                        </p:tav>
                                      </p:tavLst>
                                    </p:anim>
                                    <p:anim calcmode="lin" valueType="num">
                                      <p:cBhvr>
                                        <p:cTn id="253" dur="1000"/>
                                        <p:tgtEl>
                                          <p:spTgt spid="2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54" dur="1000"/>
                                        <p:tgtEl>
                                          <p:spTgt spid="2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55" dur="1" fill="hold">
                                          <p:stCondLst>
                                            <p:cond delay="999"/>
                                          </p:stCondLst>
                                        </p:cTn>
                                        <p:tgtEl>
                                          <p:spTgt spid="28"/>
                                        </p:tgtEl>
                                        <p:attrNameLst>
                                          <p:attrName>style.visibility</p:attrName>
                                        </p:attrNameLst>
                                      </p:cBhvr>
                                      <p:to>
                                        <p:strVal val="hidden"/>
                                      </p:to>
                                    </p:set>
                                  </p:childTnLst>
                                </p:cTn>
                              </p:par>
                              <p:par>
                                <p:cTn id="256" presetID="15" presetClass="exit" presetSubtype="0" fill="hold" grpId="1" nodeType="withEffect">
                                  <p:stCondLst>
                                    <p:cond delay="0"/>
                                  </p:stCondLst>
                                  <p:childTnLst>
                                    <p:anim calcmode="lin" valueType="num">
                                      <p:cBhvr>
                                        <p:cTn id="257" dur="1000"/>
                                        <p:tgtEl>
                                          <p:spTgt spid="29"/>
                                        </p:tgtEl>
                                        <p:attrNameLst>
                                          <p:attrName>ppt_w</p:attrName>
                                        </p:attrNameLst>
                                      </p:cBhvr>
                                      <p:tavLst>
                                        <p:tav tm="0">
                                          <p:val>
                                            <p:strVal val="ppt_w"/>
                                          </p:val>
                                        </p:tav>
                                        <p:tav tm="100000">
                                          <p:val>
                                            <p:fltVal val="0"/>
                                          </p:val>
                                        </p:tav>
                                      </p:tavLst>
                                    </p:anim>
                                    <p:anim calcmode="lin" valueType="num">
                                      <p:cBhvr>
                                        <p:cTn id="258" dur="1000"/>
                                        <p:tgtEl>
                                          <p:spTgt spid="29"/>
                                        </p:tgtEl>
                                        <p:attrNameLst>
                                          <p:attrName>ppt_h</p:attrName>
                                        </p:attrNameLst>
                                      </p:cBhvr>
                                      <p:tavLst>
                                        <p:tav tm="0">
                                          <p:val>
                                            <p:strVal val="ppt_h"/>
                                          </p:val>
                                        </p:tav>
                                        <p:tav tm="100000">
                                          <p:val>
                                            <p:fltVal val="0"/>
                                          </p:val>
                                        </p:tav>
                                      </p:tavLst>
                                    </p:anim>
                                    <p:anim calcmode="lin" valueType="num">
                                      <p:cBhvr>
                                        <p:cTn id="259" dur="1000"/>
                                        <p:tgtEl>
                                          <p:spTgt spid="2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60" dur="1000"/>
                                        <p:tgtEl>
                                          <p:spTgt spid="2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1" dur="1" fill="hold">
                                          <p:stCondLst>
                                            <p:cond delay="999"/>
                                          </p:stCondLst>
                                        </p:cTn>
                                        <p:tgtEl>
                                          <p:spTgt spid="29"/>
                                        </p:tgtEl>
                                        <p:attrNameLst>
                                          <p:attrName>style.visibility</p:attrName>
                                        </p:attrNameLst>
                                      </p:cBhvr>
                                      <p:to>
                                        <p:strVal val="hidden"/>
                                      </p:to>
                                    </p:set>
                                  </p:childTnLst>
                                </p:cTn>
                              </p:par>
                              <p:par>
                                <p:cTn id="262" presetID="15" presetClass="exit" presetSubtype="0" fill="hold" grpId="1" nodeType="withEffect">
                                  <p:stCondLst>
                                    <p:cond delay="0"/>
                                  </p:stCondLst>
                                  <p:childTnLst>
                                    <p:anim calcmode="lin" valueType="num">
                                      <p:cBhvr>
                                        <p:cTn id="263" dur="1000"/>
                                        <p:tgtEl>
                                          <p:spTgt spid="30"/>
                                        </p:tgtEl>
                                        <p:attrNameLst>
                                          <p:attrName>ppt_w</p:attrName>
                                        </p:attrNameLst>
                                      </p:cBhvr>
                                      <p:tavLst>
                                        <p:tav tm="0">
                                          <p:val>
                                            <p:strVal val="ppt_w"/>
                                          </p:val>
                                        </p:tav>
                                        <p:tav tm="100000">
                                          <p:val>
                                            <p:fltVal val="0"/>
                                          </p:val>
                                        </p:tav>
                                      </p:tavLst>
                                    </p:anim>
                                    <p:anim calcmode="lin" valueType="num">
                                      <p:cBhvr>
                                        <p:cTn id="264" dur="1000"/>
                                        <p:tgtEl>
                                          <p:spTgt spid="30"/>
                                        </p:tgtEl>
                                        <p:attrNameLst>
                                          <p:attrName>ppt_h</p:attrName>
                                        </p:attrNameLst>
                                      </p:cBhvr>
                                      <p:tavLst>
                                        <p:tav tm="0">
                                          <p:val>
                                            <p:strVal val="ppt_h"/>
                                          </p:val>
                                        </p:tav>
                                        <p:tav tm="100000">
                                          <p:val>
                                            <p:fltVal val="0"/>
                                          </p:val>
                                        </p:tav>
                                      </p:tavLst>
                                    </p:anim>
                                    <p:anim calcmode="lin" valueType="num">
                                      <p:cBhvr>
                                        <p:cTn id="265" dur="1000"/>
                                        <p:tgtEl>
                                          <p:spTgt spid="3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66" dur="1000"/>
                                        <p:tgtEl>
                                          <p:spTgt spid="3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7" dur="1" fill="hold">
                                          <p:stCondLst>
                                            <p:cond delay="999"/>
                                          </p:stCondLst>
                                        </p:cTn>
                                        <p:tgtEl>
                                          <p:spTgt spid="30"/>
                                        </p:tgtEl>
                                        <p:attrNameLst>
                                          <p:attrName>style.visibility</p:attrName>
                                        </p:attrNameLst>
                                      </p:cBhvr>
                                      <p:to>
                                        <p:strVal val="hidden"/>
                                      </p:to>
                                    </p:set>
                                  </p:childTnLst>
                                </p:cTn>
                              </p:par>
                            </p:childTnLst>
                          </p:cTn>
                        </p:par>
                        <p:par>
                          <p:cTn id="268" fill="hold">
                            <p:stCondLst>
                              <p:cond delay="1000"/>
                            </p:stCondLst>
                            <p:childTnLst>
                              <p:par>
                                <p:cTn id="269" presetID="22" presetClass="entr" presetSubtype="4" fill="hold" grpId="0" nodeType="afterEffect">
                                  <p:stCondLst>
                                    <p:cond delay="0"/>
                                  </p:stCondLst>
                                  <p:childTnLst>
                                    <p:set>
                                      <p:cBhvr>
                                        <p:cTn id="270" dur="1" fill="hold">
                                          <p:stCondLst>
                                            <p:cond delay="0"/>
                                          </p:stCondLst>
                                        </p:cTn>
                                        <p:tgtEl>
                                          <p:spTgt spid="32"/>
                                        </p:tgtEl>
                                        <p:attrNameLst>
                                          <p:attrName>style.visibility</p:attrName>
                                        </p:attrNameLst>
                                      </p:cBhvr>
                                      <p:to>
                                        <p:strVal val="visible"/>
                                      </p:to>
                                    </p:set>
                                    <p:animEffect transition="in" filter="wipe(down)">
                                      <p:cBhvr>
                                        <p:cTn id="271" dur="500"/>
                                        <p:tgtEl>
                                          <p:spTgt spid="32"/>
                                        </p:tgtEl>
                                      </p:cBhvr>
                                    </p:animEffect>
                                  </p:childTnLst>
                                </p:cTn>
                              </p:par>
                            </p:childTnLst>
                          </p:cTn>
                        </p:par>
                      </p:childTnLst>
                    </p:cTn>
                  </p:par>
                  <p:par>
                    <p:cTn id="272" fill="hold">
                      <p:stCondLst>
                        <p:cond delay="indefinite"/>
                      </p:stCondLst>
                      <p:childTnLst>
                        <p:par>
                          <p:cTn id="273" fill="hold">
                            <p:stCondLst>
                              <p:cond delay="0"/>
                            </p:stCondLst>
                            <p:childTnLst>
                              <p:par>
                                <p:cTn id="274" presetID="42" presetClass="entr" presetSubtype="0" fill="hold" nodeType="clickEffect">
                                  <p:stCondLst>
                                    <p:cond delay="0"/>
                                  </p:stCondLst>
                                  <p:childTnLst>
                                    <p:set>
                                      <p:cBhvr>
                                        <p:cTn id="275" dur="1" fill="hold">
                                          <p:stCondLst>
                                            <p:cond delay="0"/>
                                          </p:stCondLst>
                                        </p:cTn>
                                        <p:tgtEl>
                                          <p:spTgt spid="24"/>
                                        </p:tgtEl>
                                        <p:attrNameLst>
                                          <p:attrName>style.visibility</p:attrName>
                                        </p:attrNameLst>
                                      </p:cBhvr>
                                      <p:to>
                                        <p:strVal val="visible"/>
                                      </p:to>
                                    </p:set>
                                    <p:animEffect transition="in" filter="fade">
                                      <p:cBhvr>
                                        <p:cTn id="276" dur="1000"/>
                                        <p:tgtEl>
                                          <p:spTgt spid="24"/>
                                        </p:tgtEl>
                                      </p:cBhvr>
                                    </p:animEffect>
                                    <p:anim calcmode="lin" valueType="num">
                                      <p:cBhvr>
                                        <p:cTn id="277" dur="1000" fill="hold"/>
                                        <p:tgtEl>
                                          <p:spTgt spid="24"/>
                                        </p:tgtEl>
                                        <p:attrNameLst>
                                          <p:attrName>ppt_x</p:attrName>
                                        </p:attrNameLst>
                                      </p:cBhvr>
                                      <p:tavLst>
                                        <p:tav tm="0">
                                          <p:val>
                                            <p:strVal val="#ppt_x"/>
                                          </p:val>
                                        </p:tav>
                                        <p:tav tm="100000">
                                          <p:val>
                                            <p:strVal val="#ppt_x"/>
                                          </p:val>
                                        </p:tav>
                                      </p:tavLst>
                                    </p:anim>
                                    <p:anim calcmode="lin" valueType="num">
                                      <p:cBhvr>
                                        <p:cTn id="27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 presetClass="entr" presetSubtype="4" fill="hold" nodeType="clickEffect">
                                  <p:stCondLst>
                                    <p:cond delay="0"/>
                                  </p:stCondLst>
                                  <p:childTnLst>
                                    <p:set>
                                      <p:cBhvr>
                                        <p:cTn id="282" dur="1" fill="hold">
                                          <p:stCondLst>
                                            <p:cond delay="0"/>
                                          </p:stCondLst>
                                        </p:cTn>
                                        <p:tgtEl>
                                          <p:spTgt spid="23"/>
                                        </p:tgtEl>
                                        <p:attrNameLst>
                                          <p:attrName>style.visibility</p:attrName>
                                        </p:attrNameLst>
                                      </p:cBhvr>
                                      <p:to>
                                        <p:strVal val="visible"/>
                                      </p:to>
                                    </p:set>
                                    <p:anim calcmode="lin" valueType="num">
                                      <p:cBhvr additive="base">
                                        <p:cTn id="283" dur="500" fill="hold"/>
                                        <p:tgtEl>
                                          <p:spTgt spid="23"/>
                                        </p:tgtEl>
                                        <p:attrNameLst>
                                          <p:attrName>ppt_x</p:attrName>
                                        </p:attrNameLst>
                                      </p:cBhvr>
                                      <p:tavLst>
                                        <p:tav tm="0">
                                          <p:val>
                                            <p:strVal val="#ppt_x"/>
                                          </p:val>
                                        </p:tav>
                                        <p:tav tm="100000">
                                          <p:val>
                                            <p:strVal val="#ppt_x"/>
                                          </p:val>
                                        </p:tav>
                                      </p:tavLst>
                                    </p:anim>
                                    <p:anim calcmode="lin" valueType="num">
                                      <p:cBhvr additive="base">
                                        <p:cTn id="284" dur="500" fill="hold"/>
                                        <p:tgtEl>
                                          <p:spTgt spid="23"/>
                                        </p:tgtEl>
                                        <p:attrNameLst>
                                          <p:attrName>ppt_y</p:attrName>
                                        </p:attrNameLst>
                                      </p:cBhvr>
                                      <p:tavLst>
                                        <p:tav tm="0">
                                          <p:val>
                                            <p:strVal val="1+#ppt_h/2"/>
                                          </p:val>
                                        </p:tav>
                                        <p:tav tm="100000">
                                          <p:val>
                                            <p:strVal val="#ppt_y"/>
                                          </p:val>
                                        </p:tav>
                                      </p:tavLst>
                                    </p:anim>
                                  </p:childTnLst>
                                </p:cTn>
                              </p:par>
                            </p:childTnLst>
                          </p:cTn>
                        </p:par>
                        <p:par>
                          <p:cTn id="285" fill="hold">
                            <p:stCondLst>
                              <p:cond delay="500"/>
                            </p:stCondLst>
                            <p:childTnLst>
                              <p:par>
                                <p:cTn id="286" presetID="9" presetClass="entr" presetSubtype="0" fill="hold" nodeType="afterEffect">
                                  <p:stCondLst>
                                    <p:cond delay="0"/>
                                  </p:stCondLst>
                                  <p:childTnLst>
                                    <p:set>
                                      <p:cBhvr>
                                        <p:cTn id="287" dur="1" fill="hold">
                                          <p:stCondLst>
                                            <p:cond delay="0"/>
                                          </p:stCondLst>
                                        </p:cTn>
                                        <p:tgtEl>
                                          <p:spTgt spid="26"/>
                                        </p:tgtEl>
                                        <p:attrNameLst>
                                          <p:attrName>style.visibility</p:attrName>
                                        </p:attrNameLst>
                                      </p:cBhvr>
                                      <p:to>
                                        <p:strVal val="visible"/>
                                      </p:to>
                                    </p:set>
                                    <p:animEffect transition="in" filter="dissolve">
                                      <p:cBhvr>
                                        <p:cTn id="28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2" grpId="0" animBg="1"/>
      <p:bldP spid="12" grpId="1" animBg="1"/>
      <p:bldP spid="13" grpId="0" animBg="1"/>
      <p:bldP spid="13" grpId="1" animBg="1"/>
      <p:bldP spid="13" grpId="2" animBg="1"/>
      <p:bldP spid="14" grpId="0" animBg="1"/>
      <p:bldP spid="14" grpId="1" animBg="1"/>
      <p:bldP spid="14" grpId="2" animBg="1"/>
      <p:bldP spid="15" grpId="0" animBg="1"/>
      <p:bldP spid="15" grpId="1" animBg="1"/>
      <p:bldP spid="15" grpId="2" animBg="1"/>
      <p:bldP spid="18" grpId="0" animBg="1"/>
      <p:bldP spid="18" grpId="1" animBg="1"/>
      <p:bldP spid="27" grpId="0" animBg="1"/>
      <p:bldP spid="28" grpId="0" animBg="1"/>
      <p:bldP spid="28" grpId="1" animBg="1"/>
      <p:bldP spid="29" grpId="0" animBg="1"/>
      <p:bldP spid="29" grpId="1" animBg="1"/>
      <p:bldP spid="30" grpId="0" animBg="1"/>
      <p:bldP spid="30" grpId="1"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2097256" y="-91440"/>
            <a:ext cx="7886700" cy="1943100"/>
          </a:xfrm>
          <a:prstGeom prst="ribb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5400" b="1" dirty="0">
                <a:solidFill>
                  <a:srgbClr val="FFFFFF"/>
                </a:solidFill>
                <a:latin typeface="NikoshBAN" pitchFamily="2" charset="0"/>
              </a:rPr>
              <a:t>বাড়ির কাজ</a:t>
            </a:r>
            <a:endParaRPr lang="en-US" b="1" dirty="0">
              <a:solidFill>
                <a:srgbClr val="FFFFFF"/>
              </a:solidFill>
              <a:latin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80407" y="1851660"/>
            <a:ext cx="7920843" cy="3670366"/>
          </a:xfrm>
          <a:prstGeom prst="rect">
            <a:avLst/>
          </a:prstGeom>
        </p:spPr>
      </p:pic>
      <p:sp>
        <p:nvSpPr>
          <p:cNvPr id="8" name="Flowchart: Punched Tape 7"/>
          <p:cNvSpPr/>
          <p:nvPr/>
        </p:nvSpPr>
        <p:spPr>
          <a:xfrm>
            <a:off x="1476499" y="5313169"/>
            <a:ext cx="9539844" cy="1229096"/>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b="1" dirty="0" smtClean="0">
                <a:solidFill>
                  <a:srgbClr val="0033CC"/>
                </a:solidFill>
              </a:rPr>
              <a:t>যুক্তিবিদ্যা কি একটি বিজ্ঞান,না একটি </a:t>
            </a:r>
            <a:r>
              <a:rPr lang="bn-BD" sz="2400" b="1" dirty="0">
                <a:solidFill>
                  <a:srgbClr val="0033CC"/>
                </a:solidFill>
              </a:rPr>
              <a:t>কলাবিদ্যা,না </a:t>
            </a:r>
            <a:r>
              <a:rPr lang="bn-BD" sz="2400" b="1" dirty="0" smtClean="0">
                <a:solidFill>
                  <a:srgbClr val="0033CC"/>
                </a:solidFill>
              </a:rPr>
              <a:t>উভয়ই-ব্যাখ্যা কর ।</a:t>
            </a:r>
            <a:endParaRPr lang="en-US" sz="2400" b="1" dirty="0">
              <a:solidFill>
                <a:srgbClr val="0033CC"/>
              </a:solidFill>
            </a:endParaRPr>
          </a:p>
        </p:txBody>
      </p:sp>
    </p:spTree>
    <p:extLst>
      <p:ext uri="{BB962C8B-B14F-4D97-AF65-F5344CB8AC3E}">
        <p14:creationId xmlns:p14="http://schemas.microsoft.com/office/powerpoint/2010/main" xmlns="" val="47022273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6" descr="Animated Thank You.gif"/>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811490" y="1743421"/>
            <a:ext cx="6945630" cy="4910398"/>
          </a:xfrm>
        </p:spPr>
      </p:pic>
      <p:pic>
        <p:nvPicPr>
          <p:cNvPr id="32771" name="Content Placeholder 3" descr="thank you.g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160521" y="228600"/>
            <a:ext cx="260032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Content Placeholder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176260" y="460578"/>
            <a:ext cx="3238500" cy="3238500"/>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rot="16045499">
            <a:off x="825655" y="3056972"/>
            <a:ext cx="2960034" cy="3259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311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path" presetSubtype="0" accel="50000" decel="50000" fill="hold" nodeType="clickEffect">
                                  <p:stCondLst>
                                    <p:cond delay="0"/>
                                  </p:stCondLst>
                                  <p:childTnLst>
                                    <p:animMotion origin="layout" path="M 0 0 L 0.125 0 L 0.188 0.109 L 0.125 0.217 L 0 0.217 L -0.063 0.109 L 0 0 Z" pathEditMode="relative" ptsTypes="">
                                      <p:cBhvr>
                                        <p:cTn id="12" dur="2000" fill="hold"/>
                                        <p:tgtEl>
                                          <p:spTgt spid="6"/>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32771"/>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5" presetClass="path" presetSubtype="0" accel="50000" decel="50000" fill="hold" nodeType="clickEffect">
                                  <p:stCondLst>
                                    <p:cond delay="0"/>
                                  </p:stCondLst>
                                  <p:childTnLst>
                                    <p:animMotion origin="layout" path="M 0 0 L 0.029 0.091 L 0.125 0.091 L 0.048 0.147 L 0.077 0.238 L 0 0.182 L -0.077 0.238 L -0.048 0.147 L -0.125 0.091 L -0.029 0.091 L 0 0 Z" pathEditMode="relative" ptsTypes="">
                                      <p:cBhvr>
                                        <p:cTn id="20" dur="2000" fill="hold"/>
                                        <p:tgtEl>
                                          <p:spTgt spid="32770"/>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58" presetClass="path" presetSubtype="0" accel="50000" decel="50000" fill="hold" nodeType="clickEffect">
                                  <p:stCondLst>
                                    <p:cond delay="0"/>
                                  </p:stCondLst>
                                  <p:childTnLst>
                                    <p:animMotion origin="layout" path="M 0 0 L 0.04 0.067 C 0.049 0.081 0.054 0.102 0.054 0.124 C 0.054 0.149 0.049 0.169 0.04 0.183 L 0 0.25 E" pathEditMode="relative" ptsTypes="">
                                      <p:cBhvr>
                                        <p:cTn id="24" dur="2000" fill="hold"/>
                                        <p:tgtEl>
                                          <p:spTgt spid="4"/>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nodeType="clickEffect">
                                  <p:stCondLst>
                                    <p:cond delay="0"/>
                                  </p:stCondLst>
                                  <p:childTnLst>
                                    <p:anim calcmode="lin" valueType="num">
                                      <p:cBhvr>
                                        <p:cTn id="28" dur="500"/>
                                        <p:tgtEl>
                                          <p:spTgt spid="32771"/>
                                        </p:tgtEl>
                                        <p:attrNameLst>
                                          <p:attrName>ppt_w</p:attrName>
                                        </p:attrNameLst>
                                      </p:cBhvr>
                                      <p:tavLst>
                                        <p:tav tm="0">
                                          <p:val>
                                            <p:strVal val="ppt_w"/>
                                          </p:val>
                                        </p:tav>
                                        <p:tav tm="100000">
                                          <p:val>
                                            <p:fltVal val="0"/>
                                          </p:val>
                                        </p:tav>
                                      </p:tavLst>
                                    </p:anim>
                                    <p:anim calcmode="lin" valueType="num">
                                      <p:cBhvr>
                                        <p:cTn id="29" dur="500"/>
                                        <p:tgtEl>
                                          <p:spTgt spid="32771"/>
                                        </p:tgtEl>
                                        <p:attrNameLst>
                                          <p:attrName>ppt_h</p:attrName>
                                        </p:attrNameLst>
                                      </p:cBhvr>
                                      <p:tavLst>
                                        <p:tav tm="0">
                                          <p:val>
                                            <p:strVal val="ppt_h"/>
                                          </p:val>
                                        </p:tav>
                                        <p:tav tm="100000">
                                          <p:val>
                                            <p:fltVal val="0"/>
                                          </p:val>
                                        </p:tav>
                                      </p:tavLst>
                                    </p:anim>
                                    <p:set>
                                      <p:cBhvr>
                                        <p:cTn id="30" dur="1" fill="hold">
                                          <p:stCondLst>
                                            <p:cond delay="499"/>
                                          </p:stCondLst>
                                        </p:cTn>
                                        <p:tgtEl>
                                          <p:spTgt spid="327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xit" presetSubtype="1" fill="hold" nodeType="clickEffect">
                                  <p:stCondLst>
                                    <p:cond delay="0"/>
                                  </p:stCondLst>
                                  <p:childTnLst>
                                    <p:animEffect transition="out" filter="wheel(1)">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9" presetClass="exit" presetSubtype="0" accel="100000" fill="hold" nodeType="clickEffect">
                                  <p:stCondLst>
                                    <p:cond delay="0"/>
                                  </p:stCondLst>
                                  <p:childTnLst>
                                    <p:anim calcmode="lin" valueType="num">
                                      <p:cBhvr>
                                        <p:cTn id="39" dur="500"/>
                                        <p:tgtEl>
                                          <p:spTgt spid="32770"/>
                                        </p:tgtEl>
                                        <p:attrNameLst>
                                          <p:attrName>ppt_w</p:attrName>
                                        </p:attrNameLst>
                                      </p:cBhvr>
                                      <p:tavLst>
                                        <p:tav tm="0">
                                          <p:val>
                                            <p:strVal val="ppt_w"/>
                                          </p:val>
                                        </p:tav>
                                        <p:tav tm="100000">
                                          <p:val>
                                            <p:fltVal val="0"/>
                                          </p:val>
                                        </p:tav>
                                      </p:tavLst>
                                    </p:anim>
                                    <p:anim calcmode="lin" valueType="num">
                                      <p:cBhvr>
                                        <p:cTn id="40" dur="500"/>
                                        <p:tgtEl>
                                          <p:spTgt spid="32770"/>
                                        </p:tgtEl>
                                        <p:attrNameLst>
                                          <p:attrName>ppt_h</p:attrName>
                                        </p:attrNameLst>
                                      </p:cBhvr>
                                      <p:tavLst>
                                        <p:tav tm="0">
                                          <p:val>
                                            <p:strVal val="ppt_h"/>
                                          </p:val>
                                        </p:tav>
                                        <p:tav tm="100000">
                                          <p:val>
                                            <p:fltVal val="0"/>
                                          </p:val>
                                        </p:tav>
                                      </p:tavLst>
                                    </p:anim>
                                    <p:anim calcmode="lin" valueType="num">
                                      <p:cBhvr>
                                        <p:cTn id="41" dur="500"/>
                                        <p:tgtEl>
                                          <p:spTgt spid="32770"/>
                                        </p:tgtEl>
                                        <p:attrNameLst>
                                          <p:attrName>style.rotation</p:attrName>
                                        </p:attrNameLst>
                                      </p:cBhvr>
                                      <p:tavLst>
                                        <p:tav tm="0">
                                          <p:val>
                                            <p:fltVal val="0"/>
                                          </p:val>
                                        </p:tav>
                                        <p:tav tm="100000">
                                          <p:val>
                                            <p:fltVal val="360"/>
                                          </p:val>
                                        </p:tav>
                                      </p:tavLst>
                                    </p:anim>
                                    <p:animEffect transition="out" filter="fade">
                                      <p:cBhvr>
                                        <p:cTn id="42" dur="500"/>
                                        <p:tgtEl>
                                          <p:spTgt spid="32770"/>
                                        </p:tgtEl>
                                      </p:cBhvr>
                                    </p:animEffect>
                                    <p:set>
                                      <p:cBhvr>
                                        <p:cTn id="43" dur="1" fill="hold">
                                          <p:stCondLst>
                                            <p:cond delay="499"/>
                                          </p:stCondLst>
                                        </p:cTn>
                                        <p:tgtEl>
                                          <p:spTgt spid="3277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xit" presetSubtype="32" fill="hold" nodeType="clickEffect">
                                  <p:stCondLst>
                                    <p:cond delay="0"/>
                                  </p:stCondLst>
                                  <p:childTnLst>
                                    <p:animEffect transition="out" filter="diamond(out)">
                                      <p:cBhvr>
                                        <p:cTn id="47" dur="2000"/>
                                        <p:tgtEl>
                                          <p:spTgt spid="4"/>
                                        </p:tgtEl>
                                      </p:cBhvr>
                                    </p:animEffect>
                                    <p:set>
                                      <p:cBhvr>
                                        <p:cTn id="48"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33782" y="172287"/>
            <a:ext cx="4309990" cy="1219200"/>
          </a:xfrm>
          <a:prstGeom prst="ellipse">
            <a:avLst/>
          </a:prstGeom>
          <a:blipFill>
            <a:blip r:embed="rId3"/>
            <a:tile tx="0" ty="0" sx="100000" sy="100000" flip="none" algn="tl"/>
          </a:blipFill>
          <a:effectLst>
            <a:outerShdw blurRad="50800" dist="38100" dir="16200000" rotWithShape="0">
              <a:prstClr val="black">
                <a:alpha val="40000"/>
              </a:prstClr>
            </a:outerShdw>
          </a:effectLst>
          <a:scene3d>
            <a:camera prst="obliqueBottomLeft"/>
            <a:lightRig rig="threePt" dir="t"/>
          </a:scene3d>
          <a:sp3d>
            <a:bevelT w="152400" h="50800" prst="softRound"/>
          </a:sp3d>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6000" b="1" dirty="0" err="1">
                <a:solidFill>
                  <a:srgbClr val="0070C0"/>
                </a:solidFill>
                <a:latin typeface="NikoshBAN" pitchFamily="2" charset="0"/>
                <a:cs typeface="NikoshBAN" pitchFamily="2" charset="0"/>
              </a:rPr>
              <a:t>পরিচয়</a:t>
            </a:r>
            <a:endParaRPr lang="en-US" sz="6000" b="1" dirty="0">
              <a:solidFill>
                <a:srgbClr val="0070C0"/>
              </a:solidFill>
              <a:latin typeface="NikoshBAN" pitchFamily="2" charset="0"/>
              <a:cs typeface="NikoshBAN" pitchFamily="2" charset="0"/>
            </a:endParaRPr>
          </a:p>
        </p:txBody>
      </p:sp>
      <p:sp>
        <p:nvSpPr>
          <p:cNvPr id="7" name="Rectangle 6"/>
          <p:cNvSpPr/>
          <p:nvPr/>
        </p:nvSpPr>
        <p:spPr>
          <a:xfrm>
            <a:off x="1333783" y="1411372"/>
            <a:ext cx="4228764" cy="3247533"/>
          </a:xfrm>
          <a:prstGeom prst="rect">
            <a:avLst/>
          </a:prstGeom>
          <a:blipFill>
            <a:blip r:embed="rId4"/>
            <a:tile tx="0" ty="0" sx="100000" sy="100000" flip="none" algn="tl"/>
          </a:blipFill>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3200" dirty="0" err="1" smtClean="0">
                <a:solidFill>
                  <a:schemeClr val="accent3"/>
                </a:solidFill>
                <a:latin typeface="NikoshBAN" pitchFamily="2" charset="0"/>
              </a:rPr>
              <a:t>মাহবুব</a:t>
            </a:r>
            <a:r>
              <a:rPr lang="en-US" sz="3200" dirty="0" smtClean="0">
                <a:solidFill>
                  <a:schemeClr val="accent3"/>
                </a:solidFill>
                <a:latin typeface="NikoshBAN" pitchFamily="2" charset="0"/>
              </a:rPr>
              <a:t> </a:t>
            </a:r>
            <a:r>
              <a:rPr lang="en-US" sz="3200" dirty="0" err="1" smtClean="0">
                <a:solidFill>
                  <a:schemeClr val="accent3"/>
                </a:solidFill>
                <a:latin typeface="NikoshBAN" pitchFamily="2" charset="0"/>
              </a:rPr>
              <a:t>আলম</a:t>
            </a:r>
            <a:r>
              <a:rPr lang="en-US" sz="3200" dirty="0" smtClean="0">
                <a:solidFill>
                  <a:schemeClr val="accent3"/>
                </a:solidFill>
                <a:latin typeface="NikoshBAN" pitchFamily="2" charset="0"/>
              </a:rPr>
              <a:t> </a:t>
            </a:r>
            <a:r>
              <a:rPr lang="en-US" sz="3200" dirty="0" err="1" smtClean="0">
                <a:solidFill>
                  <a:schemeClr val="accent3"/>
                </a:solidFill>
                <a:latin typeface="NikoshBAN" pitchFamily="2" charset="0"/>
              </a:rPr>
              <a:t>আকন্দ</a:t>
            </a:r>
            <a:endParaRPr lang="en-US" sz="3200" dirty="0">
              <a:solidFill>
                <a:schemeClr val="accent3"/>
              </a:solidFill>
              <a:latin typeface="NikoshBAN" pitchFamily="2" charset="0"/>
            </a:endParaRPr>
          </a:p>
          <a:p>
            <a:pPr algn="ctr">
              <a:defRPr/>
            </a:pPr>
            <a:r>
              <a:rPr lang="en-US" sz="3200" dirty="0" err="1" smtClean="0">
                <a:solidFill>
                  <a:schemeClr val="accent3"/>
                </a:solidFill>
                <a:latin typeface="NikoshBAN" pitchFamily="2" charset="0"/>
              </a:rPr>
              <a:t>প্রভাষক</a:t>
            </a:r>
            <a:r>
              <a:rPr lang="en-US" sz="3200" dirty="0" smtClean="0">
                <a:solidFill>
                  <a:schemeClr val="accent3"/>
                </a:solidFill>
                <a:latin typeface="NikoshBAN" pitchFamily="2" charset="0"/>
              </a:rPr>
              <a:t> (</a:t>
            </a:r>
            <a:r>
              <a:rPr lang="en-US" sz="3200" dirty="0" err="1" smtClean="0">
                <a:solidFill>
                  <a:schemeClr val="accent3"/>
                </a:solidFill>
                <a:latin typeface="NikoshBAN" pitchFamily="2" charset="0"/>
              </a:rPr>
              <a:t>যুক্তিবিদ্যা</a:t>
            </a:r>
            <a:r>
              <a:rPr lang="en-US" sz="3200" b="1" dirty="0" smtClean="0">
                <a:solidFill>
                  <a:schemeClr val="accent3"/>
                </a:solidFill>
                <a:latin typeface="NikoshBAN" pitchFamily="2" charset="0"/>
              </a:rPr>
              <a:t>)</a:t>
            </a:r>
          </a:p>
          <a:p>
            <a:pPr algn="ctr">
              <a:defRPr/>
            </a:pPr>
            <a:r>
              <a:rPr lang="en-US" sz="3200" dirty="0" smtClean="0">
                <a:solidFill>
                  <a:schemeClr val="accent3"/>
                </a:solidFill>
                <a:latin typeface="NikoshBAN" pitchFamily="2" charset="0"/>
              </a:rPr>
              <a:t> </a:t>
            </a:r>
            <a:r>
              <a:rPr lang="en-US" sz="3200" dirty="0" err="1" smtClean="0">
                <a:solidFill>
                  <a:schemeClr val="accent3"/>
                </a:solidFill>
                <a:latin typeface="NikoshBAN" pitchFamily="2" charset="0"/>
              </a:rPr>
              <a:t>ক্যান্টনমেন্ট</a:t>
            </a:r>
            <a:r>
              <a:rPr lang="en-US" sz="3200" dirty="0" smtClean="0">
                <a:solidFill>
                  <a:schemeClr val="accent3"/>
                </a:solidFill>
                <a:latin typeface="NikoshBAN" pitchFamily="2" charset="0"/>
              </a:rPr>
              <a:t> </a:t>
            </a:r>
            <a:r>
              <a:rPr lang="bn-IN" sz="3200" dirty="0" smtClean="0">
                <a:solidFill>
                  <a:schemeClr val="accent3"/>
                </a:solidFill>
                <a:latin typeface="NikoshBAN" pitchFamily="2" charset="0"/>
              </a:rPr>
              <a:t>পাবলিক </a:t>
            </a:r>
            <a:r>
              <a:rPr lang="bn-IN" sz="3200" dirty="0">
                <a:solidFill>
                  <a:schemeClr val="accent3"/>
                </a:solidFill>
                <a:latin typeface="NikoshBAN" pitchFamily="2" charset="0"/>
              </a:rPr>
              <a:t>স্কুল </a:t>
            </a:r>
            <a:r>
              <a:rPr lang="bn-IN" sz="3200" dirty="0" smtClean="0">
                <a:solidFill>
                  <a:schemeClr val="accent3"/>
                </a:solidFill>
                <a:latin typeface="NikoshBAN" pitchFamily="2" charset="0"/>
              </a:rPr>
              <a:t>এন্ড কলেজ</a:t>
            </a:r>
            <a:r>
              <a:rPr lang="en-US" sz="3200" dirty="0" smtClean="0">
                <a:solidFill>
                  <a:schemeClr val="accent3"/>
                </a:solidFill>
                <a:latin typeface="NikoshBAN" pitchFamily="2" charset="0"/>
              </a:rPr>
              <a:t>,</a:t>
            </a:r>
            <a:r>
              <a:rPr lang="en-US" sz="3200" dirty="0" err="1" smtClean="0">
                <a:solidFill>
                  <a:schemeClr val="accent3"/>
                </a:solidFill>
                <a:latin typeface="NikoshBAN" pitchFamily="2" charset="0"/>
              </a:rPr>
              <a:t>মোমেনশাহী</a:t>
            </a:r>
            <a:r>
              <a:rPr lang="en-US" sz="3200" dirty="0" smtClean="0">
                <a:solidFill>
                  <a:schemeClr val="accent3"/>
                </a:solidFill>
                <a:latin typeface="NikoshBAN" pitchFamily="2" charset="0"/>
              </a:rPr>
              <a:t>।</a:t>
            </a:r>
            <a:endParaRPr lang="en-US" sz="3200" dirty="0">
              <a:solidFill>
                <a:schemeClr val="accent3"/>
              </a:solidFill>
              <a:latin typeface="NikoshBAN" pitchFamily="2" charset="0"/>
            </a:endParaRPr>
          </a:p>
        </p:txBody>
      </p:sp>
      <p:cxnSp>
        <p:nvCxnSpPr>
          <p:cNvPr id="9" name="Straight Arrow Connector 8"/>
          <p:cNvCxnSpPr/>
          <p:nvPr/>
        </p:nvCxnSpPr>
        <p:spPr>
          <a:xfrm rot="5400000" flipH="1" flipV="1">
            <a:off x="-1280564" y="3268111"/>
            <a:ext cx="5030788" cy="583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rot="5400000">
            <a:off x="3129768" y="3308208"/>
            <a:ext cx="5029200" cy="1191"/>
          </a:xfrm>
          <a:prstGeom prst="line">
            <a:avLst/>
          </a:prstGeom>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1229109" y="4658905"/>
            <a:ext cx="4438112" cy="1749743"/>
          </a:xfrm>
          <a:prstGeom prst="ellipse">
            <a:avLst/>
          </a:prstGeom>
          <a:blipFill>
            <a:blip r:embed="rId5"/>
            <a:tile tx="0" ty="0" sx="100000" sy="100000" flip="none" algn="tl"/>
          </a:blip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bn-BD" sz="2800" dirty="0" smtClean="0">
                <a:solidFill>
                  <a:srgbClr val="FFFF00"/>
                </a:solidFill>
                <a:latin typeface="NikoshBAN" pitchFamily="2" charset="0"/>
              </a:rPr>
              <a:t>মোবাইল</a:t>
            </a:r>
            <a:r>
              <a:rPr lang="en-US" sz="2800" dirty="0" smtClean="0">
                <a:solidFill>
                  <a:srgbClr val="FFFF00"/>
                </a:solidFill>
                <a:latin typeface="NikoshBAN" pitchFamily="2" charset="0"/>
              </a:rPr>
              <a:t> </a:t>
            </a:r>
            <a:r>
              <a:rPr lang="bn-BD" sz="2800" dirty="0" smtClean="0">
                <a:solidFill>
                  <a:srgbClr val="FFFF00"/>
                </a:solidFill>
                <a:latin typeface="NikoshBAN" pitchFamily="2" charset="0"/>
              </a:rPr>
              <a:t>নং</a:t>
            </a:r>
            <a:endParaRPr lang="en-US" sz="2800" dirty="0" smtClean="0">
              <a:solidFill>
                <a:srgbClr val="FFFF00"/>
              </a:solidFill>
              <a:latin typeface="NikoshBAN" pitchFamily="2" charset="0"/>
            </a:endParaRPr>
          </a:p>
          <a:p>
            <a:pPr algn="ctr">
              <a:defRPr/>
            </a:pPr>
            <a:r>
              <a:rPr lang="en-US" sz="2800" dirty="0" smtClean="0">
                <a:solidFill>
                  <a:srgbClr val="FFFF00"/>
                </a:solidFill>
                <a:latin typeface="NikoshBAN" pitchFamily="2" charset="0"/>
              </a:rPr>
              <a:t>০১৯১১-৯৬৯৬৫০</a:t>
            </a:r>
          </a:p>
          <a:p>
            <a:pPr algn="ctr">
              <a:defRPr/>
            </a:pPr>
            <a:r>
              <a:rPr lang="en-US" sz="2800" dirty="0" smtClean="0">
                <a:solidFill>
                  <a:srgbClr val="FFFF00"/>
                </a:solidFill>
                <a:latin typeface="NikoshBAN" pitchFamily="2" charset="0"/>
              </a:rPr>
              <a:t>০১৬১১-৯৬৯৬৫০</a:t>
            </a:r>
            <a:endParaRPr lang="en-US" sz="2800" dirty="0">
              <a:solidFill>
                <a:srgbClr val="FFFF00"/>
              </a:solidFill>
              <a:latin typeface="NikoshBAN" pitchFamily="2" charset="0"/>
            </a:endParaRPr>
          </a:p>
        </p:txBody>
      </p:sp>
      <p:sp>
        <p:nvSpPr>
          <p:cNvPr id="43" name="Oval 42"/>
          <p:cNvSpPr/>
          <p:nvPr/>
        </p:nvSpPr>
        <p:spPr>
          <a:xfrm>
            <a:off x="6368886" y="4942432"/>
            <a:ext cx="4564157" cy="160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FF00"/>
                </a:solidFill>
                <a:latin typeface="NikoshBAN" pitchFamily="2" charset="0"/>
              </a:rPr>
              <a:t>ই-</a:t>
            </a:r>
            <a:r>
              <a:rPr lang="en-US" sz="2800" dirty="0" err="1">
                <a:solidFill>
                  <a:srgbClr val="FFFF00"/>
                </a:solidFill>
                <a:latin typeface="NikoshBAN" pitchFamily="2" charset="0"/>
              </a:rPr>
              <a:t>মেইল</a:t>
            </a:r>
            <a:r>
              <a:rPr lang="en-US" sz="2800" dirty="0">
                <a:solidFill>
                  <a:srgbClr val="FFFF00"/>
                </a:solidFill>
                <a:latin typeface="NikoshBAN" pitchFamily="2" charset="0"/>
              </a:rPr>
              <a:t> </a:t>
            </a:r>
            <a:endParaRPr lang="bn-IN" sz="2800" dirty="0">
              <a:solidFill>
                <a:srgbClr val="FFFF00"/>
              </a:solidFill>
              <a:latin typeface="NikoshBAN" pitchFamily="2" charset="0"/>
            </a:endParaRPr>
          </a:p>
          <a:p>
            <a:pPr algn="ctr">
              <a:defRPr/>
            </a:pPr>
            <a:r>
              <a:rPr lang="en-US" sz="2800" dirty="0" smtClean="0">
                <a:solidFill>
                  <a:srgbClr val="FFFF00"/>
                </a:solidFill>
                <a:latin typeface="NikoshBAN" pitchFamily="2" charset="0"/>
              </a:rPr>
              <a:t>alamakand@yahoo.com</a:t>
            </a:r>
            <a:endParaRPr lang="en-US" sz="2800" dirty="0">
              <a:solidFill>
                <a:srgbClr val="FFFF00"/>
              </a:solidFill>
              <a:latin typeface="NikoshBAN" pitchFamily="2" charset="0"/>
            </a:endParaRPr>
          </a:p>
        </p:txBody>
      </p:sp>
      <p:pic>
        <p:nvPicPr>
          <p:cNvPr id="1026" name="Picture 2" descr="C:\Users\ksdjhfljk as\Downloads\Mahbub Alam\1660242_859491894149035_7411525178611469332_n.jpg"/>
          <p:cNvPicPr>
            <a:picLocks noChangeAspect="1" noChangeArrowheads="1"/>
          </p:cNvPicPr>
          <p:nvPr/>
        </p:nvPicPr>
        <p:blipFill>
          <a:blip r:embed="rId6"/>
          <a:srcRect/>
          <a:stretch>
            <a:fillRect/>
          </a:stretch>
        </p:blipFill>
        <p:spPr bwMode="auto">
          <a:xfrm>
            <a:off x="6567712" y="859012"/>
            <a:ext cx="4107546" cy="4094946"/>
          </a:xfrm>
          <a:prstGeom prst="rect">
            <a:avLst/>
          </a:prstGeom>
          <a:noFill/>
        </p:spPr>
      </p:pic>
    </p:spTree>
    <p:extLst>
      <p:ext uri="{BB962C8B-B14F-4D97-AF65-F5344CB8AC3E}">
        <p14:creationId xmlns:p14="http://schemas.microsoft.com/office/powerpoint/2010/main" xmlns="" val="2319993795"/>
      </p:ext>
    </p:extLst>
  </p:cSld>
  <p:clrMapOvr>
    <a:masterClrMapping/>
  </p:clrMapOvr>
  <mc:AlternateContent xmlns:mc="http://schemas.openxmlformats.org/markup-compatibility/2006">
    <mc:Choice xmlns:p14="http://schemas.microsoft.com/office/powerpoint/2010/main" xmlns="" Requires="p14">
      <p:transition spd="slow" p14:dur="1750">
        <p:sndAc>
          <p:stSnd>
            <p:snd r:embed="rId7" name="voltage.wav"/>
          </p:stSnd>
        </p:sndAc>
      </p:transition>
    </mc:Choice>
    <mc:Fallback>
      <p:transition spd="slow">
        <p:sndAc>
          <p:stSnd>
            <p:snd r:embed="rId2" name="bomb.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to="" calcmode="lin" valueType="num">
                                      <p:cBhvr>
                                        <p:cTn id="12" dur="1" fill="hold"/>
                                        <p:tgtEl>
                                          <p:spTgt spid="1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7"/>
                                        </p:tgtEl>
                                        <p:attrNameLst>
                                          <p:attrName>ppt_y</p:attrName>
                                        </p:attrNameLst>
                                      </p:cBhvr>
                                      <p:tavLst>
                                        <p:tav tm="0">
                                          <p:val>
                                            <p:strVal val="#ppt_y"/>
                                          </p:val>
                                        </p:tav>
                                        <p:tav tm="100000">
                                          <p:val>
                                            <p:strVal val="#ppt_y"/>
                                          </p:val>
                                        </p:tav>
                                      </p:tavLst>
                                    </p:anim>
                                    <p:anim calcmode="lin" valueType="num">
                                      <p:cBhvr>
                                        <p:cTn id="2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19"/>
                                        </p:tgtEl>
                                        <p:attrNameLst>
                                          <p:attrName>style.visibility</p:attrName>
                                        </p:attrNameLst>
                                      </p:cBhvr>
                                      <p:to>
                                        <p:strVal val="visible"/>
                                      </p:to>
                                    </p:set>
                                    <p:set>
                                      <p:cBhvr>
                                        <p:cTn id="34" dur="455" fill="hold">
                                          <p:stCondLst>
                                            <p:cond delay="0"/>
                                          </p:stCondLst>
                                        </p:cTn>
                                        <p:tgtEl>
                                          <p:spTgt spid="19"/>
                                        </p:tgtEl>
                                        <p:attrNameLst>
                                          <p:attrName>style.rotation</p:attrName>
                                        </p:attrNameLst>
                                      </p:cBhvr>
                                      <p:to>
                                        <p:strVal val="-45.0"/>
                                      </p:to>
                                    </p:set>
                                    <p:anim calcmode="lin" valueType="num">
                                      <p:cBhvr>
                                        <p:cTn id="35"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770" decel="100000"/>
                                        <p:tgtEl>
                                          <p:spTgt spid="43"/>
                                        </p:tgtEl>
                                      </p:cBhvr>
                                    </p:animEffect>
                                    <p:animScale>
                                      <p:cBhvr>
                                        <p:cTn id="44" dur="770" decel="100000"/>
                                        <p:tgtEl>
                                          <p:spTgt spid="43"/>
                                        </p:tgtEl>
                                      </p:cBhvr>
                                      <p:from x="10000" y="10000"/>
                                      <p:to x="200000" y="450000"/>
                                    </p:animScale>
                                    <p:animScale>
                                      <p:cBhvr>
                                        <p:cTn id="45" dur="1230" accel="100000" fill="hold">
                                          <p:stCondLst>
                                            <p:cond delay="770"/>
                                          </p:stCondLst>
                                        </p:cTn>
                                        <p:tgtEl>
                                          <p:spTgt spid="43"/>
                                        </p:tgtEl>
                                      </p:cBhvr>
                                      <p:from x="200000" y="450000"/>
                                      <p:to x="100000" y="100000"/>
                                    </p:animScale>
                                    <p:set>
                                      <p:cBhvr>
                                        <p:cTn id="46" dur="770" fill="hold"/>
                                        <p:tgtEl>
                                          <p:spTgt spid="43"/>
                                        </p:tgtEl>
                                        <p:attrNameLst>
                                          <p:attrName>ppt_x</p:attrName>
                                        </p:attrNameLst>
                                      </p:cBhvr>
                                      <p:to>
                                        <p:strVal val="(0.5)"/>
                                      </p:to>
                                    </p:set>
                                    <p:anim from="(0.5)" to="(#ppt_x)" calcmode="lin" valueType="num">
                                      <p:cBhvr>
                                        <p:cTn id="47" dur="1230" accel="100000" fill="hold">
                                          <p:stCondLst>
                                            <p:cond delay="770"/>
                                          </p:stCondLst>
                                        </p:cTn>
                                        <p:tgtEl>
                                          <p:spTgt spid="43"/>
                                        </p:tgtEl>
                                        <p:attrNameLst>
                                          <p:attrName>ppt_x</p:attrName>
                                        </p:attrNameLst>
                                      </p:cBhvr>
                                    </p:anim>
                                    <p:set>
                                      <p:cBhvr>
                                        <p:cTn id="48" dur="770" fill="hold"/>
                                        <p:tgtEl>
                                          <p:spTgt spid="43"/>
                                        </p:tgtEl>
                                        <p:attrNameLst>
                                          <p:attrName>ppt_y</p:attrName>
                                        </p:attrNameLst>
                                      </p:cBhvr>
                                      <p:to>
                                        <p:strVal val="(#ppt_y+0.4)"/>
                                      </p:to>
                                    </p:set>
                                    <p:anim from="(#ppt_y+0.4)" to="(#ppt_y)" calcmode="lin" valueType="num">
                                      <p:cBhvr>
                                        <p:cTn id="49" dur="1230" accel="100000" fill="hold">
                                          <p:stCondLst>
                                            <p:cond delay="770"/>
                                          </p:stCondLst>
                                        </p:cTn>
                                        <p:tgtEl>
                                          <p:spTgt spid="43"/>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grpId="1" nodeType="clickEffect">
                                  <p:stCondLst>
                                    <p:cond delay="0"/>
                                  </p:stCondLst>
                                  <p:childTnLst>
                                    <p:animRot by="21600000">
                                      <p:cBhvr>
                                        <p:cTn id="53" dur="2000" fill="hold"/>
                                        <p:tgtEl>
                                          <p:spTgt spid="43"/>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3" presetClass="exit" presetSubtype="32" fill="hold" grpId="2" nodeType="clickEffect">
                                  <p:stCondLst>
                                    <p:cond delay="0"/>
                                  </p:stCondLst>
                                  <p:childTnLst>
                                    <p:anim calcmode="lin" valueType="num">
                                      <p:cBhvr>
                                        <p:cTn id="57" dur="500"/>
                                        <p:tgtEl>
                                          <p:spTgt spid="43"/>
                                        </p:tgtEl>
                                        <p:attrNameLst>
                                          <p:attrName>ppt_w</p:attrName>
                                        </p:attrNameLst>
                                      </p:cBhvr>
                                      <p:tavLst>
                                        <p:tav tm="0">
                                          <p:val>
                                            <p:strVal val="ppt_w"/>
                                          </p:val>
                                        </p:tav>
                                        <p:tav tm="100000">
                                          <p:val>
                                            <p:fltVal val="0"/>
                                          </p:val>
                                        </p:tav>
                                      </p:tavLst>
                                    </p:anim>
                                    <p:anim calcmode="lin" valueType="num">
                                      <p:cBhvr>
                                        <p:cTn id="58" dur="500"/>
                                        <p:tgtEl>
                                          <p:spTgt spid="43"/>
                                        </p:tgtEl>
                                        <p:attrNameLst>
                                          <p:attrName>ppt_h</p:attrName>
                                        </p:attrNameLst>
                                      </p:cBhvr>
                                      <p:tavLst>
                                        <p:tav tm="0">
                                          <p:val>
                                            <p:strVal val="ppt_h"/>
                                          </p:val>
                                        </p:tav>
                                        <p:tav tm="100000">
                                          <p:val>
                                            <p:fltVal val="0"/>
                                          </p:val>
                                        </p:tav>
                                      </p:tavLst>
                                    </p:anim>
                                    <p:set>
                                      <p:cBhvr>
                                        <p:cTn id="59" dur="1" fill="hold">
                                          <p:stCondLst>
                                            <p:cond delay="499"/>
                                          </p:stCondLst>
                                        </p:cTn>
                                        <p:tgtEl>
                                          <p:spTgt spid="4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3" presetClass="exit" presetSubtype="32" fill="hold" grpId="1" nodeType="clickEffect">
                                  <p:stCondLst>
                                    <p:cond delay="0"/>
                                  </p:stCondLst>
                                  <p:iterate type="lt">
                                    <p:tmPct val="0"/>
                                  </p:iterate>
                                  <p:childTnLst>
                                    <p:anim calcmode="lin" valueType="num">
                                      <p:cBhvr>
                                        <p:cTn id="63" dur="500"/>
                                        <p:tgtEl>
                                          <p:spTgt spid="19"/>
                                        </p:tgtEl>
                                        <p:attrNameLst>
                                          <p:attrName>ppt_w</p:attrName>
                                        </p:attrNameLst>
                                      </p:cBhvr>
                                      <p:tavLst>
                                        <p:tav tm="0">
                                          <p:val>
                                            <p:strVal val="ppt_w"/>
                                          </p:val>
                                        </p:tav>
                                        <p:tav tm="100000">
                                          <p:val>
                                            <p:fltVal val="0"/>
                                          </p:val>
                                        </p:tav>
                                      </p:tavLst>
                                    </p:anim>
                                    <p:anim calcmode="lin" valueType="num">
                                      <p:cBhvr>
                                        <p:cTn id="64" dur="500"/>
                                        <p:tgtEl>
                                          <p:spTgt spid="19"/>
                                        </p:tgtEl>
                                        <p:attrNameLst>
                                          <p:attrName>ppt_h</p:attrName>
                                        </p:attrNameLst>
                                      </p:cBhvr>
                                      <p:tavLst>
                                        <p:tav tm="0">
                                          <p:val>
                                            <p:strVal val="ppt_h"/>
                                          </p:val>
                                        </p:tav>
                                        <p:tav tm="100000">
                                          <p:val>
                                            <p:fltVal val="0"/>
                                          </p:val>
                                        </p:tav>
                                      </p:tavLst>
                                    </p:anim>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1" presetClass="exit" presetSubtype="0" fill="hold" grpId="0" nodeType="clickEffect">
                                  <p:stCondLst>
                                    <p:cond delay="0"/>
                                  </p:stCondLst>
                                  <p:iterate type="lt">
                                    <p:tmPct val="0"/>
                                  </p:iterate>
                                  <p:childTnLst>
                                    <p:anim calcmode="lin" valueType="num">
                                      <p:cBhvr>
                                        <p:cTn id="70" dur="1000"/>
                                        <p:tgtEl>
                                          <p:spTgt spid="7"/>
                                        </p:tgtEl>
                                        <p:attrNameLst>
                                          <p:attrName>ppt_w</p:attrName>
                                        </p:attrNameLst>
                                      </p:cBhvr>
                                      <p:tavLst>
                                        <p:tav tm="0">
                                          <p:val>
                                            <p:strVal val="ppt_w"/>
                                          </p:val>
                                        </p:tav>
                                        <p:tav tm="100000">
                                          <p:val>
                                            <p:fltVal val="0"/>
                                          </p:val>
                                        </p:tav>
                                      </p:tavLst>
                                    </p:anim>
                                    <p:anim calcmode="lin" valueType="num">
                                      <p:cBhvr>
                                        <p:cTn id="71" dur="1000"/>
                                        <p:tgtEl>
                                          <p:spTgt spid="7"/>
                                        </p:tgtEl>
                                        <p:attrNameLst>
                                          <p:attrName>ppt_h</p:attrName>
                                        </p:attrNameLst>
                                      </p:cBhvr>
                                      <p:tavLst>
                                        <p:tav tm="0">
                                          <p:val>
                                            <p:strVal val="ppt_h"/>
                                          </p:val>
                                        </p:tav>
                                        <p:tav tm="100000">
                                          <p:val>
                                            <p:fltVal val="0"/>
                                          </p:val>
                                        </p:tav>
                                      </p:tavLst>
                                    </p:anim>
                                    <p:anim calcmode="lin" valueType="num">
                                      <p:cBhvr>
                                        <p:cTn id="72" dur="1000"/>
                                        <p:tgtEl>
                                          <p:spTgt spid="7"/>
                                        </p:tgtEl>
                                        <p:attrNameLst>
                                          <p:attrName>style.rotation</p:attrName>
                                        </p:attrNameLst>
                                      </p:cBhvr>
                                      <p:tavLst>
                                        <p:tav tm="0">
                                          <p:val>
                                            <p:fltVal val="0"/>
                                          </p:val>
                                        </p:tav>
                                        <p:tav tm="100000">
                                          <p:val>
                                            <p:fltVal val="90"/>
                                          </p:val>
                                        </p:tav>
                                      </p:tavLst>
                                    </p:anim>
                                    <p:animEffect transition="out" filter="fade">
                                      <p:cBhvr>
                                        <p:cTn id="73" dur="1000"/>
                                        <p:tgtEl>
                                          <p:spTgt spid="7"/>
                                        </p:tgtEl>
                                      </p:cBhvr>
                                    </p:animEffect>
                                    <p:set>
                                      <p:cBhvr>
                                        <p:cTn id="74" dur="1" fill="hold">
                                          <p:stCondLst>
                                            <p:cond delay="999"/>
                                          </p:stCondLst>
                                        </p:cTn>
                                        <p:tgtEl>
                                          <p:spTgt spid="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9" presetClass="exit" presetSubtype="0" accel="100000" fill="hold" grpId="0" nodeType="clickEffect">
                                  <p:stCondLst>
                                    <p:cond delay="0"/>
                                  </p:stCondLst>
                                  <p:childTnLst>
                                    <p:anim calcmode="lin" valueType="num">
                                      <p:cBhvr>
                                        <p:cTn id="78" dur="500"/>
                                        <p:tgtEl>
                                          <p:spTgt spid="2"/>
                                        </p:tgtEl>
                                        <p:attrNameLst>
                                          <p:attrName>ppt_w</p:attrName>
                                        </p:attrNameLst>
                                      </p:cBhvr>
                                      <p:tavLst>
                                        <p:tav tm="0">
                                          <p:val>
                                            <p:strVal val="ppt_w"/>
                                          </p:val>
                                        </p:tav>
                                        <p:tav tm="100000">
                                          <p:val>
                                            <p:fltVal val="0"/>
                                          </p:val>
                                        </p:tav>
                                      </p:tavLst>
                                    </p:anim>
                                    <p:anim calcmode="lin" valueType="num">
                                      <p:cBhvr>
                                        <p:cTn id="79" dur="500"/>
                                        <p:tgtEl>
                                          <p:spTgt spid="2"/>
                                        </p:tgtEl>
                                        <p:attrNameLst>
                                          <p:attrName>ppt_h</p:attrName>
                                        </p:attrNameLst>
                                      </p:cBhvr>
                                      <p:tavLst>
                                        <p:tav tm="0">
                                          <p:val>
                                            <p:strVal val="ppt_h"/>
                                          </p:val>
                                        </p:tav>
                                        <p:tav tm="100000">
                                          <p:val>
                                            <p:fltVal val="0"/>
                                          </p:val>
                                        </p:tav>
                                      </p:tavLst>
                                    </p:anim>
                                    <p:anim calcmode="lin" valueType="num">
                                      <p:cBhvr>
                                        <p:cTn id="80" dur="500"/>
                                        <p:tgtEl>
                                          <p:spTgt spid="2"/>
                                        </p:tgtEl>
                                        <p:attrNameLst>
                                          <p:attrName>style.rotation</p:attrName>
                                        </p:attrNameLst>
                                      </p:cBhvr>
                                      <p:tavLst>
                                        <p:tav tm="0">
                                          <p:val>
                                            <p:fltVal val="0"/>
                                          </p:val>
                                        </p:tav>
                                        <p:tav tm="100000">
                                          <p:val>
                                            <p:fltVal val="360"/>
                                          </p:val>
                                        </p:tav>
                                      </p:tavLst>
                                    </p:anim>
                                    <p:animEffect transition="out" filter="fade">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9" grpId="0" animBg="1"/>
      <p:bldP spid="19" grpId="1" animBg="1"/>
      <p:bldP spid="43" grpId="0" animBg="1"/>
      <p:bldP spid="43" grpId="1" animBg="1"/>
      <p:bldP spid="43"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90331" y="0"/>
            <a:ext cx="5777947" cy="6632713"/>
          </a:xfrm>
          <a:prstGeom prst="horizontalScroll">
            <a:avLst/>
          </a:prstGeom>
          <a:solidFill>
            <a:srgbClr val="002060"/>
          </a:solidFill>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bn-BD" sz="4000" u="sng" dirty="0" smtClean="0"/>
          </a:p>
          <a:p>
            <a:pPr algn="ctr"/>
            <a:r>
              <a:rPr lang="bn-BD" sz="4000" u="sng" dirty="0" smtClean="0">
                <a:solidFill>
                  <a:schemeClr val="accent2"/>
                </a:solidFill>
              </a:rPr>
              <a:t>পাঠ পরিচিতিঃ</a:t>
            </a:r>
          </a:p>
          <a:p>
            <a:pPr algn="ctr"/>
            <a:endParaRPr lang="bn-BD" dirty="0"/>
          </a:p>
          <a:p>
            <a:pPr algn="ctr"/>
            <a:r>
              <a:rPr lang="bn-BD" sz="3600" dirty="0" smtClean="0">
                <a:solidFill>
                  <a:schemeClr val="accent4">
                    <a:lumMod val="60000"/>
                    <a:lumOff val="40000"/>
                  </a:schemeClr>
                </a:solidFill>
              </a:rPr>
              <a:t>শ্রেনিঃএকাদশ</a:t>
            </a:r>
          </a:p>
          <a:p>
            <a:pPr algn="ctr"/>
            <a:r>
              <a:rPr lang="bn-BD" sz="3600" dirty="0" smtClean="0">
                <a:solidFill>
                  <a:schemeClr val="accent4">
                    <a:lumMod val="60000"/>
                    <a:lumOff val="40000"/>
                  </a:schemeClr>
                </a:solidFill>
              </a:rPr>
              <a:t>শাখাঃমানবিক</a:t>
            </a:r>
          </a:p>
          <a:p>
            <a:pPr algn="ctr"/>
            <a:r>
              <a:rPr lang="bn-BD" sz="3600" dirty="0" smtClean="0">
                <a:solidFill>
                  <a:schemeClr val="accent4">
                    <a:lumMod val="60000"/>
                    <a:lumOff val="40000"/>
                  </a:schemeClr>
                </a:solidFill>
              </a:rPr>
              <a:t>বিষয়ঃযুক্তিবিদ্যা</a:t>
            </a:r>
          </a:p>
          <a:p>
            <a:pPr algn="ctr"/>
            <a:r>
              <a:rPr lang="bn-BD" sz="3600" dirty="0" smtClean="0">
                <a:solidFill>
                  <a:schemeClr val="accent4">
                    <a:lumMod val="60000"/>
                    <a:lumOff val="40000"/>
                  </a:schemeClr>
                </a:solidFill>
              </a:rPr>
              <a:t>অধ্যায়ঃপ্রথম</a:t>
            </a:r>
          </a:p>
          <a:p>
            <a:pPr algn="ctr"/>
            <a:r>
              <a:rPr lang="bn-BD" sz="3600" dirty="0" smtClean="0">
                <a:solidFill>
                  <a:schemeClr val="accent4">
                    <a:lumMod val="60000"/>
                    <a:lumOff val="40000"/>
                  </a:schemeClr>
                </a:solidFill>
              </a:rPr>
              <a:t>অনুচ্ছেদঃ১(ঘ)</a:t>
            </a:r>
          </a:p>
          <a:p>
            <a:pPr algn="ctr"/>
            <a:r>
              <a:rPr lang="bn-BD" sz="3600" dirty="0" smtClean="0">
                <a:solidFill>
                  <a:schemeClr val="accent4">
                    <a:lumMod val="60000"/>
                    <a:lumOff val="40000"/>
                  </a:schemeClr>
                </a:solidFill>
              </a:rPr>
              <a:t>সময়ঃ ৪৫ মিনিট</a:t>
            </a:r>
          </a:p>
          <a:p>
            <a:pPr algn="ctr"/>
            <a:endParaRPr lang="bn-BD" dirty="0" smtClean="0"/>
          </a:p>
          <a:p>
            <a:pPr algn="ctr"/>
            <a:r>
              <a:rPr lang="bn-BD"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8003" y="0"/>
            <a:ext cx="4611756" cy="27166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03" y="2835966"/>
            <a:ext cx="4651511" cy="3664225"/>
          </a:xfrm>
          <a:prstGeom prst="rect">
            <a:avLst/>
          </a:prstGeom>
        </p:spPr>
      </p:pic>
    </p:spTree>
    <p:extLst>
      <p:ext uri="{BB962C8B-B14F-4D97-AF65-F5344CB8AC3E}">
        <p14:creationId xmlns:p14="http://schemas.microsoft.com/office/powerpoint/2010/main" xmlns="" val="17340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14245" y="784802"/>
            <a:ext cx="2731386" cy="14684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Hexagon 7"/>
          <p:cNvSpPr/>
          <p:nvPr/>
        </p:nvSpPr>
        <p:spPr>
          <a:xfrm>
            <a:off x="3608321" y="509240"/>
            <a:ext cx="1465672" cy="1684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555750">
              <a:lnSpc>
                <a:spcPct val="90000"/>
              </a:lnSpc>
              <a:spcBef>
                <a:spcPct val="0"/>
              </a:spcBef>
              <a:spcAft>
                <a:spcPct val="35000"/>
              </a:spcAft>
            </a:pPr>
            <a:r>
              <a:rPr lang="bn-BD" sz="3600" b="1" dirty="0" smtClean="0">
                <a:solidFill>
                  <a:srgbClr val="FF0000"/>
                </a:solidFill>
                <a:latin typeface="NikoshBAN" pitchFamily="2" charset="0"/>
                <a:cs typeface="NikoshBAN" pitchFamily="2" charset="0"/>
              </a:rPr>
              <a:t>/</a:t>
            </a:r>
            <a:endParaRPr lang="en-US" sz="3600" dirty="0">
              <a:solidFill>
                <a:srgbClr val="FF0000"/>
              </a:solidFill>
              <a:latin typeface="NikoshBAN" pitchFamily="2" charset="0"/>
              <a:cs typeface="NikoshBAN" pitchFamily="2" charset="0"/>
            </a:endParaRPr>
          </a:p>
        </p:txBody>
      </p:sp>
      <p:sp>
        <p:nvSpPr>
          <p:cNvPr id="28" name="Hexagon 9"/>
          <p:cNvSpPr/>
          <p:nvPr/>
        </p:nvSpPr>
        <p:spPr>
          <a:xfrm>
            <a:off x="4744614" y="2523280"/>
            <a:ext cx="1465672" cy="16846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algn="ctr" defTabSz="1200150">
              <a:lnSpc>
                <a:spcPct val="90000"/>
              </a:lnSpc>
              <a:spcBef>
                <a:spcPct val="0"/>
              </a:spcBef>
              <a:spcAft>
                <a:spcPct val="35000"/>
              </a:spcAft>
            </a:pPr>
            <a:endParaRPr lang="en-US" sz="2800">
              <a:latin typeface="NikoshBAN" pitchFamily="2" charset="0"/>
              <a:cs typeface="NikoshBAN" pitchFamily="2" charset="0"/>
            </a:endParaRPr>
          </a:p>
        </p:txBody>
      </p:sp>
      <p:grpSp>
        <p:nvGrpSpPr>
          <p:cNvPr id="14" name="Group 13"/>
          <p:cNvGrpSpPr/>
          <p:nvPr/>
        </p:nvGrpSpPr>
        <p:grpSpPr>
          <a:xfrm>
            <a:off x="1690538" y="2694757"/>
            <a:ext cx="2643276" cy="1468487"/>
            <a:chOff x="52238" y="2569571"/>
            <a:chExt cx="2643276" cy="1468487"/>
          </a:xfrm>
        </p:grpSpPr>
        <p:sp>
          <p:nvSpPr>
            <p:cNvPr id="25" name="Rectangle 24"/>
            <p:cNvSpPr/>
            <p:nvPr/>
          </p:nvSpPr>
          <p:spPr>
            <a:xfrm>
              <a:off x="52238" y="2569571"/>
              <a:ext cx="2643276" cy="14684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52238" y="2569571"/>
              <a:ext cx="2643276" cy="146848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870" tIns="102870" rIns="102870" bIns="102870" numCol="1" spcCol="1270" anchor="ctr" anchorCtr="0">
              <a:noAutofit/>
            </a:bodyPr>
            <a:lstStyle/>
            <a:p>
              <a:pPr algn="r" defTabSz="1200150">
                <a:lnSpc>
                  <a:spcPct val="90000"/>
                </a:lnSpc>
                <a:spcBef>
                  <a:spcPct val="0"/>
                </a:spcBef>
                <a:spcAft>
                  <a:spcPct val="35000"/>
                </a:spcAft>
              </a:pPr>
              <a:endParaRPr lang="en-US" sz="2800" dirty="0">
                <a:latin typeface="NikoshBAN" pitchFamily="2" charset="0"/>
                <a:cs typeface="NikoshBAN" pitchFamily="2" charset="0"/>
              </a:endParaRPr>
            </a:p>
          </p:txBody>
        </p:sp>
      </p:grpSp>
      <p:sp>
        <p:nvSpPr>
          <p:cNvPr id="17" name="Rectangle 16"/>
          <p:cNvSpPr/>
          <p:nvPr/>
        </p:nvSpPr>
        <p:spPr>
          <a:xfrm>
            <a:off x="7770075" y="4772177"/>
            <a:ext cx="2731386" cy="14684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Hexagon 39"/>
          <p:cNvSpPr/>
          <p:nvPr/>
        </p:nvSpPr>
        <p:spPr>
          <a:xfrm rot="16200000">
            <a:off x="4250186" y="249996"/>
            <a:ext cx="2417263" cy="2129306"/>
          </a:xfrm>
          <a:prstGeom prst="hexagon">
            <a:avLst>
              <a:gd name="adj" fmla="val 25000"/>
              <a:gd name="vf" fmla="val 115470"/>
            </a:avLst>
          </a:prstGeom>
          <a:solidFill>
            <a:srgbClr val="EF29E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vert"/>
          <a:lstStyle/>
          <a:p>
            <a:pPr lvl="0" algn="ctr"/>
            <a:endParaRPr lang="bn-BD" sz="2400" dirty="0" smtClean="0"/>
          </a:p>
          <a:p>
            <a:pPr lvl="0" algn="ctr"/>
            <a:r>
              <a:rPr lang="bn-BD" sz="2400" dirty="0" smtClean="0"/>
              <a:t>চিন্তার </a:t>
            </a:r>
            <a:r>
              <a:rPr lang="bn-BD" sz="2400" dirty="0"/>
              <a:t>বিজ্ঞান</a:t>
            </a:r>
            <a:endParaRPr lang="en-US" sz="2400" dirty="0"/>
          </a:p>
        </p:txBody>
      </p:sp>
      <p:sp>
        <p:nvSpPr>
          <p:cNvPr id="41" name="Hexagon 40"/>
          <p:cNvSpPr/>
          <p:nvPr/>
        </p:nvSpPr>
        <p:spPr>
          <a:xfrm rot="16200000">
            <a:off x="5829652" y="4732872"/>
            <a:ext cx="2447478" cy="2129306"/>
          </a:xfrm>
          <a:prstGeom prst="hexagon">
            <a:avLst>
              <a:gd name="adj" fmla="val 25000"/>
              <a:gd name="vf" fmla="val 115470"/>
            </a:avLst>
          </a:prstGeom>
          <a:solidFill>
            <a:srgbClr val="F59B2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vert"/>
          <a:lstStyle/>
          <a:p>
            <a:endParaRPr lang="bn-BD" sz="2400" dirty="0" smtClean="0"/>
          </a:p>
          <a:p>
            <a:pPr algn="ctr"/>
            <a:r>
              <a:rPr lang="bn-BD" sz="2400" dirty="0" smtClean="0"/>
              <a:t>ব্যবহারিক বিজ্ঞান</a:t>
            </a:r>
            <a:endParaRPr lang="bn-IN" sz="2400" dirty="0"/>
          </a:p>
        </p:txBody>
      </p:sp>
      <p:sp>
        <p:nvSpPr>
          <p:cNvPr id="42" name="Hexagon 41"/>
          <p:cNvSpPr/>
          <p:nvPr/>
        </p:nvSpPr>
        <p:spPr>
          <a:xfrm rot="16200000">
            <a:off x="6722177" y="2476160"/>
            <a:ext cx="2447478" cy="2129306"/>
          </a:xfrm>
          <a:prstGeom prst="hexagon">
            <a:avLst>
              <a:gd name="adj" fmla="val 25000"/>
              <a:gd name="vf" fmla="val 115470"/>
            </a:avLst>
          </a:prstGeom>
          <a:solidFill>
            <a:srgbClr val="2CECE7"/>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vert"/>
          <a:lstStyle/>
          <a:p>
            <a:pPr lvl="0"/>
            <a:endParaRPr lang="bn-BD" sz="2400" dirty="0" smtClean="0">
              <a:solidFill>
                <a:schemeClr val="bg1"/>
              </a:solidFill>
            </a:endParaRPr>
          </a:p>
          <a:p>
            <a:pPr lvl="0"/>
            <a:endParaRPr lang="bn-BD" sz="2400" dirty="0">
              <a:solidFill>
                <a:schemeClr val="bg1"/>
              </a:solidFill>
            </a:endParaRPr>
          </a:p>
          <a:p>
            <a:pPr lvl="0" algn="ctr"/>
            <a:r>
              <a:rPr lang="bn-BD" sz="2400" b="1" dirty="0" smtClean="0">
                <a:solidFill>
                  <a:schemeClr val="bg1"/>
                </a:solidFill>
              </a:rPr>
              <a:t>কলাবিদ্যা</a:t>
            </a:r>
            <a:endParaRPr lang="en-US" sz="2400" b="1" dirty="0">
              <a:solidFill>
                <a:schemeClr val="bg1"/>
              </a:solidFill>
            </a:endParaRPr>
          </a:p>
        </p:txBody>
      </p:sp>
      <p:sp>
        <p:nvSpPr>
          <p:cNvPr id="45" name="Hexagon 44"/>
          <p:cNvSpPr/>
          <p:nvPr/>
        </p:nvSpPr>
        <p:spPr>
          <a:xfrm rot="16200000">
            <a:off x="1665913" y="2412376"/>
            <a:ext cx="2447478" cy="2129306"/>
          </a:xfrm>
          <a:prstGeom prst="hexagon">
            <a:avLst>
              <a:gd name="adj" fmla="val 25000"/>
              <a:gd name="vf" fmla="val 115470"/>
            </a:avLst>
          </a:prstGeom>
          <a:solidFill>
            <a:srgbClr val="036E79"/>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vert"/>
          <a:lstStyle/>
          <a:p>
            <a:pPr lvl="0"/>
            <a:endParaRPr lang="bn-BD" sz="2800" dirty="0" smtClean="0"/>
          </a:p>
          <a:p>
            <a:pPr lvl="0" algn="ctr"/>
            <a:r>
              <a:rPr lang="bn-BD" sz="2800" dirty="0" smtClean="0"/>
              <a:t>বিজ্ঞান</a:t>
            </a:r>
            <a:endParaRPr lang="en-US" sz="2800" dirty="0"/>
          </a:p>
        </p:txBody>
      </p:sp>
      <p:sp>
        <p:nvSpPr>
          <p:cNvPr id="46" name="Hexagon 45"/>
          <p:cNvSpPr/>
          <p:nvPr/>
        </p:nvSpPr>
        <p:spPr>
          <a:xfrm rot="16200000">
            <a:off x="2536832" y="4635837"/>
            <a:ext cx="2447478" cy="2129306"/>
          </a:xfrm>
          <a:prstGeom prst="hexagon">
            <a:avLst>
              <a:gd name="adj" fmla="val 25000"/>
              <a:gd name="vf" fmla="val 115470"/>
            </a:avLst>
          </a:prstGeom>
          <a:solidFill>
            <a:srgbClr val="08740D"/>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vert"/>
          <a:lstStyle/>
          <a:p>
            <a:pPr lvl="0"/>
            <a:endParaRPr lang="bn-BD" sz="2400" dirty="0" smtClean="0"/>
          </a:p>
          <a:p>
            <a:pPr lvl="0" algn="ctr"/>
            <a:endParaRPr lang="bn-BD" sz="2000" b="1" dirty="0" smtClean="0"/>
          </a:p>
          <a:p>
            <a:pPr lvl="0" algn="ctr"/>
            <a:r>
              <a:rPr lang="bn-BD" sz="2000" b="1" dirty="0" smtClean="0"/>
              <a:t>আর্দশমুলক</a:t>
            </a:r>
            <a:endParaRPr lang="en-US" sz="2000" b="1" dirty="0"/>
          </a:p>
        </p:txBody>
      </p:sp>
      <p:sp>
        <p:nvSpPr>
          <p:cNvPr id="4" name="Oval 3"/>
          <p:cNvSpPr/>
          <p:nvPr/>
        </p:nvSpPr>
        <p:spPr>
          <a:xfrm>
            <a:off x="4267554" y="2597897"/>
            <a:ext cx="2472588" cy="2205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t>?</a:t>
            </a:r>
            <a:r>
              <a:rPr lang="bn-IN" sz="2000" dirty="0" smtClean="0"/>
              <a:t> </a:t>
            </a:r>
            <a:endParaRPr lang="en-US" sz="2000" dirty="0"/>
          </a:p>
        </p:txBody>
      </p:sp>
      <p:sp>
        <p:nvSpPr>
          <p:cNvPr id="15" name="Horizontal Scroll 14"/>
          <p:cNvSpPr/>
          <p:nvPr/>
        </p:nvSpPr>
        <p:spPr>
          <a:xfrm>
            <a:off x="545768" y="0"/>
            <a:ext cx="3501976" cy="1973684"/>
          </a:xfrm>
          <a:prstGeom prst="horizont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rgbClr val="0033CC"/>
                </a:solidFill>
              </a:rPr>
              <a:t>যুক্তিবিদ্যার সরূপ</a:t>
            </a:r>
            <a:endParaRPr lang="en-US" sz="3200" dirty="0">
              <a:solidFill>
                <a:srgbClr val="0033CC"/>
              </a:solidFill>
            </a:endParaRPr>
          </a:p>
        </p:txBody>
      </p:sp>
    </p:spTree>
    <p:extLst>
      <p:ext uri="{BB962C8B-B14F-4D97-AF65-F5344CB8AC3E}">
        <p14:creationId xmlns:p14="http://schemas.microsoft.com/office/powerpoint/2010/main" xmlns="" val="2883121347"/>
      </p:ext>
    </p:extLst>
  </p:cSld>
  <p:clrMapOvr>
    <a:masterClrMapping/>
  </p:clrMapOvr>
  <mc:AlternateContent xmlns:mc="http://schemas.openxmlformats.org/markup-compatibility/2006">
    <mc:Choice xmlns:p14="http://schemas.microsoft.com/office/powerpoint/2010/main" xmlns="" Requires="p14">
      <p:transition spd="slow" p14:dur="1750">
        <p:sndAc>
          <p:stSnd>
            <p:snd r:embed="rId3" name="bomb.wav"/>
          </p:stSnd>
        </p:sndAc>
      </p:transition>
    </mc:Choice>
    <mc:Fallback>
      <p:transition spd="slow">
        <p:sndAc>
          <p:stSnd>
            <p:snd r:embed="rId2"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circle(in)">
                                      <p:cBhvr>
                                        <p:cTn id="12" dur="2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strips(downLeft)">
                                      <p:cBhvr>
                                        <p:cTn id="29" dur="500"/>
                                        <p:tgtEl>
                                          <p:spTgt spid="45"/>
                                        </p:tgtEl>
                                      </p:cBhvr>
                                    </p:animEffect>
                                  </p:childTnLst>
                                </p:cTn>
                              </p:par>
                              <p:par>
                                <p:cTn id="30" presetID="35" presetClass="exit" presetSubtype="0" fill="hold" nodeType="withEffect">
                                  <p:stCondLst>
                                    <p:cond delay="0"/>
                                  </p:stCondLst>
                                  <p:childTnLst>
                                    <p:animEffect transition="out" filter="fade">
                                      <p:cBhvr>
                                        <p:cTn id="31" dur="2000"/>
                                        <p:tgtEl>
                                          <p:spTgt spid="11"/>
                                        </p:tgtEl>
                                      </p:cBhvr>
                                    </p:animEffect>
                                    <p:anim calcmode="lin" valueType="num">
                                      <p:cBhvr>
                                        <p:cTn id="32" dur="2000"/>
                                        <p:tgtEl>
                                          <p:spTgt spid="11"/>
                                        </p:tgtEl>
                                        <p:attrNameLst>
                                          <p:attrName>style.rotation</p:attrName>
                                        </p:attrNameLst>
                                      </p:cBhvr>
                                      <p:tavLst>
                                        <p:tav tm="0">
                                          <p:val>
                                            <p:fltVal val="0"/>
                                          </p:val>
                                        </p:tav>
                                        <p:tav tm="100000">
                                          <p:val>
                                            <p:fltVal val="720"/>
                                          </p:val>
                                        </p:tav>
                                      </p:tavLst>
                                    </p:anim>
                                    <p:anim calcmode="lin" valueType="num">
                                      <p:cBhvr>
                                        <p:cTn id="33" dur="2000"/>
                                        <p:tgtEl>
                                          <p:spTgt spid="11"/>
                                        </p:tgtEl>
                                        <p:attrNameLst>
                                          <p:attrName>ppt_h</p:attrName>
                                        </p:attrNameLst>
                                      </p:cBhvr>
                                      <p:tavLst>
                                        <p:tav tm="0">
                                          <p:val>
                                            <p:strVal val="ppt_h"/>
                                          </p:val>
                                        </p:tav>
                                        <p:tav tm="100000">
                                          <p:val>
                                            <p:fltVal val="0"/>
                                          </p:val>
                                        </p:tav>
                                      </p:tavLst>
                                    </p:anim>
                                    <p:anim calcmode="lin" valueType="num">
                                      <p:cBhvr>
                                        <p:cTn id="34" dur="2000"/>
                                        <p:tgtEl>
                                          <p:spTgt spid="11"/>
                                        </p:tgtEl>
                                        <p:attrNameLst>
                                          <p:attrName>ppt_w</p:attrName>
                                        </p:attrNameLst>
                                      </p:cBhvr>
                                      <p:tavLst>
                                        <p:tav tm="0">
                                          <p:val>
                                            <p:strVal val="ppt_w"/>
                                          </p:val>
                                        </p:tav>
                                        <p:tav tm="100000">
                                          <p:val>
                                            <p:fltVal val="0"/>
                                          </p:val>
                                        </p:tav>
                                      </p:tavLst>
                                    </p:anim>
                                    <p:set>
                                      <p:cBhvr>
                                        <p:cTn id="35" dur="1" fill="hold">
                                          <p:stCondLst>
                                            <p:cond delay="1999"/>
                                          </p:stCondLst>
                                        </p:cTn>
                                        <p:tgtEl>
                                          <p:spTgt spid="11"/>
                                        </p:tgtEl>
                                        <p:attrNameLst>
                                          <p:attrName>style.visibility</p:attrName>
                                        </p:attrNameLst>
                                      </p:cBhvr>
                                      <p:to>
                                        <p:strVal val="hidden"/>
                                      </p:to>
                                    </p:set>
                                  </p:childTnLst>
                                </p:cTn>
                              </p:par>
                              <p:par>
                                <p:cTn id="36" presetID="35" presetClass="exit" presetSubtype="0" fill="hold" nodeType="withEffect">
                                  <p:stCondLst>
                                    <p:cond delay="0"/>
                                  </p:stCondLst>
                                  <p:childTnLst>
                                    <p:animEffect transition="out" filter="fade">
                                      <p:cBhvr>
                                        <p:cTn id="37" dur="2000"/>
                                        <p:tgtEl>
                                          <p:spTgt spid="14"/>
                                        </p:tgtEl>
                                      </p:cBhvr>
                                    </p:animEffect>
                                    <p:anim calcmode="lin" valueType="num">
                                      <p:cBhvr>
                                        <p:cTn id="38" dur="2000"/>
                                        <p:tgtEl>
                                          <p:spTgt spid="14"/>
                                        </p:tgtEl>
                                        <p:attrNameLst>
                                          <p:attrName>style.rotation</p:attrName>
                                        </p:attrNameLst>
                                      </p:cBhvr>
                                      <p:tavLst>
                                        <p:tav tm="0">
                                          <p:val>
                                            <p:fltVal val="0"/>
                                          </p:val>
                                        </p:tav>
                                        <p:tav tm="100000">
                                          <p:val>
                                            <p:fltVal val="720"/>
                                          </p:val>
                                        </p:tav>
                                      </p:tavLst>
                                    </p:anim>
                                    <p:anim calcmode="lin" valueType="num">
                                      <p:cBhvr>
                                        <p:cTn id="39" dur="2000"/>
                                        <p:tgtEl>
                                          <p:spTgt spid="14"/>
                                        </p:tgtEl>
                                        <p:attrNameLst>
                                          <p:attrName>ppt_h</p:attrName>
                                        </p:attrNameLst>
                                      </p:cBhvr>
                                      <p:tavLst>
                                        <p:tav tm="0">
                                          <p:val>
                                            <p:strVal val="ppt_h"/>
                                          </p:val>
                                        </p:tav>
                                        <p:tav tm="100000">
                                          <p:val>
                                            <p:fltVal val="0"/>
                                          </p:val>
                                        </p:tav>
                                      </p:tavLst>
                                    </p:anim>
                                    <p:anim calcmode="lin" valueType="num">
                                      <p:cBhvr>
                                        <p:cTn id="40" dur="2000"/>
                                        <p:tgtEl>
                                          <p:spTgt spid="14"/>
                                        </p:tgtEl>
                                        <p:attrNameLst>
                                          <p:attrName>ppt_w</p:attrName>
                                        </p:attrNameLst>
                                      </p:cBhvr>
                                      <p:tavLst>
                                        <p:tav tm="0">
                                          <p:val>
                                            <p:strVal val="ppt_w"/>
                                          </p:val>
                                        </p:tav>
                                        <p:tav tm="100000">
                                          <p:val>
                                            <p:fltVal val="0"/>
                                          </p:val>
                                        </p:tav>
                                      </p:tavLst>
                                    </p:anim>
                                    <p:set>
                                      <p:cBhvr>
                                        <p:cTn id="41" dur="1" fill="hold">
                                          <p:stCondLst>
                                            <p:cond delay="1999"/>
                                          </p:stCondLst>
                                        </p:cTn>
                                        <p:tgtEl>
                                          <p:spTgt spid="14"/>
                                        </p:tgtEl>
                                        <p:attrNameLst>
                                          <p:attrName>style.visibility</p:attrName>
                                        </p:attrNameLst>
                                      </p:cBhvr>
                                      <p:to>
                                        <p:strVal val="hidden"/>
                                      </p:to>
                                    </p:set>
                                  </p:childTnLst>
                                </p:cTn>
                              </p:par>
                              <p:par>
                                <p:cTn id="42" presetID="35" presetClass="exit" presetSubtype="0" fill="hold" nodeType="withEffect">
                                  <p:stCondLst>
                                    <p:cond delay="0"/>
                                  </p:stCondLst>
                                  <p:childTnLst>
                                    <p:animEffect transition="out" filter="fade">
                                      <p:cBhvr>
                                        <p:cTn id="43" dur="2000"/>
                                        <p:tgtEl>
                                          <p:spTgt spid="17"/>
                                        </p:tgtEl>
                                      </p:cBhvr>
                                    </p:animEffect>
                                    <p:anim calcmode="lin" valueType="num">
                                      <p:cBhvr>
                                        <p:cTn id="44" dur="2000"/>
                                        <p:tgtEl>
                                          <p:spTgt spid="17"/>
                                        </p:tgtEl>
                                        <p:attrNameLst>
                                          <p:attrName>style.rotation</p:attrName>
                                        </p:attrNameLst>
                                      </p:cBhvr>
                                      <p:tavLst>
                                        <p:tav tm="0">
                                          <p:val>
                                            <p:fltVal val="0"/>
                                          </p:val>
                                        </p:tav>
                                        <p:tav tm="100000">
                                          <p:val>
                                            <p:fltVal val="720"/>
                                          </p:val>
                                        </p:tav>
                                      </p:tavLst>
                                    </p:anim>
                                    <p:anim calcmode="lin" valueType="num">
                                      <p:cBhvr>
                                        <p:cTn id="45" dur="2000"/>
                                        <p:tgtEl>
                                          <p:spTgt spid="17"/>
                                        </p:tgtEl>
                                        <p:attrNameLst>
                                          <p:attrName>ppt_h</p:attrName>
                                        </p:attrNameLst>
                                      </p:cBhvr>
                                      <p:tavLst>
                                        <p:tav tm="0">
                                          <p:val>
                                            <p:strVal val="ppt_h"/>
                                          </p:val>
                                        </p:tav>
                                        <p:tav tm="100000">
                                          <p:val>
                                            <p:fltVal val="0"/>
                                          </p:val>
                                        </p:tav>
                                      </p:tavLst>
                                    </p:anim>
                                    <p:anim calcmode="lin" valueType="num">
                                      <p:cBhvr>
                                        <p:cTn id="46" dur="2000"/>
                                        <p:tgtEl>
                                          <p:spTgt spid="17"/>
                                        </p:tgtEl>
                                        <p:attrNameLst>
                                          <p:attrName>ppt_w</p:attrName>
                                        </p:attrNameLst>
                                      </p:cBhvr>
                                      <p:tavLst>
                                        <p:tav tm="0">
                                          <p:val>
                                            <p:strVal val="ppt_w"/>
                                          </p:val>
                                        </p:tav>
                                        <p:tav tm="100000">
                                          <p:val>
                                            <p:fltVal val="0"/>
                                          </p:val>
                                        </p:tav>
                                      </p:tavLst>
                                    </p:anim>
                                    <p:set>
                                      <p:cBhvr>
                                        <p:cTn id="47" dur="1" fill="hold">
                                          <p:stCondLst>
                                            <p:cond delay="19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5" grpId="0" animBg="1"/>
      <p:bldP spid="46" grpId="0" animBg="1"/>
      <p:bldP spid="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3877" y="262366"/>
            <a:ext cx="7258929" cy="369332"/>
          </a:xfrm>
          <a:prstGeom prst="rect">
            <a:avLst/>
          </a:prstGeom>
          <a:noFill/>
        </p:spPr>
        <p:txBody>
          <a:bodyPr wrap="square" rtlCol="0">
            <a:spAutoFit/>
          </a:bodyPr>
          <a:lstStyle/>
          <a:p>
            <a:pPr algn="ctr"/>
            <a:r>
              <a:rPr lang="bn-BD" dirty="0" smtClean="0"/>
              <a:t> </a:t>
            </a:r>
            <a:endParaRPr lang="en-US" dirty="0"/>
          </a:p>
        </p:txBody>
      </p:sp>
      <p:sp>
        <p:nvSpPr>
          <p:cNvPr id="6" name="Rectangle 5"/>
          <p:cNvSpPr/>
          <p:nvPr/>
        </p:nvSpPr>
        <p:spPr>
          <a:xfrm>
            <a:off x="4550545" y="308532"/>
            <a:ext cx="3090911" cy="1015663"/>
          </a:xfrm>
          <a:prstGeom prst="rect">
            <a:avLst/>
          </a:prstGeom>
          <a:blipFill>
            <a:blip r:embed="rId2"/>
            <a:tile tx="0" ty="0" sx="100000" sy="100000" flip="none" algn="tl"/>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bn-BD" sz="6000" b="1" cap="none" spc="0" dirty="0" smtClean="0">
                <a:ln w="0">
                  <a:solidFill>
                    <a:srgbClr val="FFFF00"/>
                  </a:solidFill>
                </a:ln>
                <a:solidFill>
                  <a:srgbClr val="002060"/>
                </a:solidFill>
                <a:effectLst>
                  <a:reflection blurRad="6350" stA="55000" endA="300" endPos="45500" dir="5400000" sy="-100000" algn="bl" rotWithShape="0"/>
                </a:effectLst>
              </a:rPr>
              <a:t>শিখনফল</a:t>
            </a:r>
            <a:endParaRPr lang="en-US" sz="6000" b="1" cap="none" spc="0" dirty="0">
              <a:ln w="0">
                <a:solidFill>
                  <a:srgbClr val="FFFF00"/>
                </a:solidFill>
              </a:ln>
              <a:solidFill>
                <a:srgbClr val="002060"/>
              </a:solidFill>
              <a:effectLst>
                <a:reflection blurRad="6350" stA="55000" endA="300" endPos="45500" dir="5400000" sy="-100000" algn="bl" rotWithShape="0"/>
              </a:effectLst>
            </a:endParaRPr>
          </a:p>
        </p:txBody>
      </p:sp>
      <p:sp>
        <p:nvSpPr>
          <p:cNvPr id="9" name="Horizontal Scroll 8"/>
          <p:cNvSpPr/>
          <p:nvPr/>
        </p:nvSpPr>
        <p:spPr>
          <a:xfrm>
            <a:off x="1195755" y="971550"/>
            <a:ext cx="9959925" cy="6149339"/>
          </a:xfrm>
          <a:prstGeom prst="horizontalScroll">
            <a:avLst/>
          </a:prstGeom>
          <a:blipFill>
            <a:blip r:embed="rId3"/>
            <a:tile tx="0" ty="0" sx="100000" sy="100000" flip="none" algn="tl"/>
          </a:blipFill>
          <a:ln/>
        </p:spPr>
        <p:style>
          <a:lnRef idx="1">
            <a:schemeClr val="accent3"/>
          </a:lnRef>
          <a:fillRef idx="3">
            <a:schemeClr val="accent3"/>
          </a:fillRef>
          <a:effectRef idx="2">
            <a:schemeClr val="accent3"/>
          </a:effectRef>
          <a:fontRef idx="minor">
            <a:schemeClr val="lt1"/>
          </a:fontRef>
        </p:style>
        <p:txBody>
          <a:bodyPr rtlCol="0" anchor="ctr"/>
          <a:lstStyle/>
          <a:p>
            <a:endParaRPr lang="bn-BD" sz="2800" dirty="0" smtClean="0"/>
          </a:p>
        </p:txBody>
      </p:sp>
      <p:sp>
        <p:nvSpPr>
          <p:cNvPr id="11" name="Rectangle 10"/>
          <p:cNvSpPr/>
          <p:nvPr/>
        </p:nvSpPr>
        <p:spPr>
          <a:xfrm>
            <a:off x="1789043" y="2410765"/>
            <a:ext cx="8499929" cy="2554545"/>
          </a:xfrm>
          <a:prstGeom prst="rect">
            <a:avLst/>
          </a:prstGeom>
          <a:solidFill>
            <a:srgbClr val="FFFF99"/>
          </a:solidFill>
          <a:scene3d>
            <a:camera prst="perspectiveContrastingRightFacing"/>
            <a:lightRig rig="threePt" dir="t"/>
          </a:scene3d>
        </p:spPr>
        <p:txBody>
          <a:bodyPr wrap="square" lIns="91440" tIns="45720" rIns="91440" bIns="45720">
            <a:spAutoFit/>
          </a:bodyPr>
          <a:lstStyle/>
          <a:p>
            <a:r>
              <a:rPr lang="bn-BD" sz="3200" b="1" cap="none" spc="0" dirty="0" smtClean="0">
                <a:ln w="6600">
                  <a:solidFill>
                    <a:schemeClr val="accent2"/>
                  </a:solidFill>
                  <a:prstDash val="solid"/>
                </a:ln>
                <a:solidFill>
                  <a:srgbClr val="FFC000"/>
                </a:solidFill>
                <a:effectLst>
                  <a:outerShdw dist="38100" dir="2700000" algn="tl" rotWithShape="0">
                    <a:schemeClr val="accent2"/>
                  </a:outerShdw>
                </a:effectLst>
              </a:rPr>
              <a:t>	</a:t>
            </a:r>
            <a:endParaRPr lang="en-US" sz="3200" b="1" cap="none" spc="0" dirty="0" smtClean="0">
              <a:ln w="6600">
                <a:solidFill>
                  <a:schemeClr val="accent2"/>
                </a:solidFill>
                <a:prstDash val="solid"/>
              </a:ln>
              <a:solidFill>
                <a:srgbClr val="FFC000"/>
              </a:solidFill>
              <a:effectLst>
                <a:outerShdw dist="38100" dir="2700000" algn="tl" rotWithShape="0">
                  <a:schemeClr val="accent2"/>
                </a:outerShdw>
              </a:effectLst>
            </a:endParaRPr>
          </a:p>
          <a:p>
            <a:r>
              <a:rPr lang="en-US" sz="3200" b="1" dirty="0">
                <a:ln w="6600">
                  <a:solidFill>
                    <a:schemeClr val="accent2"/>
                  </a:solidFill>
                  <a:prstDash val="solid"/>
                </a:ln>
                <a:solidFill>
                  <a:srgbClr val="FFC000"/>
                </a:solidFill>
                <a:effectLst>
                  <a:outerShdw dist="38100" dir="2700000" algn="tl" rotWithShape="0">
                    <a:schemeClr val="accent2"/>
                  </a:outerShdw>
                </a:effectLst>
              </a:rPr>
              <a:t>	</a:t>
            </a:r>
            <a:r>
              <a:rPr lang="bn-BD" sz="3200" b="1" cap="none" spc="0" dirty="0" smtClean="0">
                <a:ln w="6600">
                  <a:solidFill>
                    <a:schemeClr val="accent2"/>
                  </a:solidFill>
                  <a:prstDash val="solid"/>
                </a:ln>
                <a:solidFill>
                  <a:srgbClr val="BECE28"/>
                </a:solidFill>
                <a:effectLst>
                  <a:outerShdw dist="38100" dir="2700000" algn="tl" rotWithShape="0">
                    <a:schemeClr val="accent2"/>
                  </a:outerShdw>
                </a:effectLst>
              </a:rPr>
              <a:t>১)যুক্তিবিদ্যা কী?</a:t>
            </a:r>
          </a:p>
          <a:p>
            <a:r>
              <a:rPr lang="bn-BD" sz="3200" b="1" cap="none" spc="0" dirty="0" smtClean="0">
                <a:ln w="6600">
                  <a:solidFill>
                    <a:schemeClr val="accent2"/>
                  </a:solidFill>
                  <a:prstDash val="solid"/>
                </a:ln>
                <a:solidFill>
                  <a:srgbClr val="BECE28"/>
                </a:solidFill>
                <a:effectLst>
                  <a:outerShdw dist="38100" dir="2700000" algn="tl" rotWithShape="0">
                    <a:schemeClr val="accent2"/>
                  </a:outerShdw>
                </a:effectLst>
              </a:rPr>
              <a:t> 	২)বিজ্ঞান ও কলাবিদ্যা কী?</a:t>
            </a:r>
          </a:p>
          <a:p>
            <a:r>
              <a:rPr lang="bn-BD" sz="3200" b="1" cap="none" spc="0" dirty="0" smtClean="0">
                <a:ln w="6600">
                  <a:solidFill>
                    <a:schemeClr val="accent2"/>
                  </a:solidFill>
                  <a:prstDash val="solid"/>
                </a:ln>
                <a:solidFill>
                  <a:srgbClr val="BECE28"/>
                </a:solidFill>
                <a:effectLst>
                  <a:outerShdw dist="38100" dir="2700000" algn="tl" rotWithShape="0">
                    <a:schemeClr val="accent2"/>
                  </a:outerShdw>
                </a:effectLst>
              </a:rPr>
              <a:t>	৩)যুক্তিবিদ্যা বিজ্ঞান, না কলাবিদ্যা,না উভয়ই</a:t>
            </a:r>
            <a:endParaRPr lang="en-US" sz="3200" b="1" cap="none" spc="0" dirty="0" smtClean="0">
              <a:ln w="6600">
                <a:solidFill>
                  <a:schemeClr val="accent2"/>
                </a:solidFill>
                <a:prstDash val="solid"/>
              </a:ln>
              <a:solidFill>
                <a:srgbClr val="BECE28"/>
              </a:solidFill>
              <a:effectLst>
                <a:outerShdw dist="38100" dir="2700000" algn="tl" rotWithShape="0">
                  <a:schemeClr val="accent2"/>
                </a:outerShdw>
              </a:effectLst>
            </a:endParaRPr>
          </a:p>
          <a:p>
            <a:endParaRPr lang="en-US" sz="3200" b="1" dirty="0">
              <a:ln w="6600">
                <a:solidFill>
                  <a:schemeClr val="accent2"/>
                </a:solidFill>
                <a:prstDash val="solid"/>
              </a:ln>
              <a:solidFill>
                <a:srgbClr val="BECE28"/>
              </a:solidFill>
              <a:effectLst>
                <a:outerShdw dist="38100" dir="2700000" algn="tl" rotWithShape="0">
                  <a:schemeClr val="accent2"/>
                </a:outerShdw>
              </a:effectLst>
            </a:endParaRPr>
          </a:p>
        </p:txBody>
      </p:sp>
    </p:spTree>
    <p:extLst>
      <p:ext uri="{BB962C8B-B14F-4D97-AF65-F5344CB8AC3E}">
        <p14:creationId xmlns:p14="http://schemas.microsoft.com/office/powerpoint/2010/main" xmlns="" val="27226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8" presetClass="emph" presetSubtype="0" fill="hold" nodeType="clickEffect">
                                  <p:stCondLst>
                                    <p:cond delay="0"/>
                                  </p:stCondLst>
                                  <p:iterate type="lt">
                                    <p:tmPct val="10000"/>
                                  </p:iterate>
                                  <p:childTnLst>
                                    <p:animClr clrSpc="rgb" dir="cw">
                                      <p:cBhvr override="childStyle">
                                        <p:cTn id="25" dur="500" fill="hold"/>
                                        <p:tgtEl>
                                          <p:spTgt spid="11">
                                            <p:txEl>
                                              <p:pRg st="0" end="0"/>
                                            </p:txEl>
                                          </p:spTgt>
                                        </p:tgtEl>
                                        <p:attrNameLst>
                                          <p:attrName>style.color</p:attrName>
                                        </p:attrNameLst>
                                      </p:cBhvr>
                                      <p:to>
                                        <a:schemeClr val="accent2"/>
                                      </p:to>
                                    </p:animClr>
                                    <p:animClr clrSpc="rgb" dir="cw">
                                      <p:cBhvr>
                                        <p:cTn id="26" dur="500" fill="hold"/>
                                        <p:tgtEl>
                                          <p:spTgt spid="11">
                                            <p:txEl>
                                              <p:pRg st="0" end="0"/>
                                            </p:txEl>
                                          </p:spTgt>
                                        </p:tgtEl>
                                        <p:attrNameLst>
                                          <p:attrName>fillcolor</p:attrName>
                                        </p:attrNameLst>
                                      </p:cBhvr>
                                      <p:to>
                                        <a:schemeClr val="accent2"/>
                                      </p:to>
                                    </p:animClr>
                                    <p:set>
                                      <p:cBhvr>
                                        <p:cTn id="27" dur="500" fill="hold"/>
                                        <p:tgtEl>
                                          <p:spTgt spid="11">
                                            <p:txEl>
                                              <p:pRg st="0" end="0"/>
                                            </p:txEl>
                                          </p:spTgt>
                                        </p:tgtEl>
                                        <p:attrNameLst>
                                          <p:attrName>fill.type</p:attrName>
                                        </p:attrNameLst>
                                      </p:cBhvr>
                                      <p:to>
                                        <p:strVal val="solid"/>
                                      </p:to>
                                    </p:set>
                                    <p:anim to="1.5" calcmode="lin" valueType="num">
                                      <p:cBhvr override="childStyle">
                                        <p:cTn id="28" dur="500" fill="hold"/>
                                        <p:tgtEl>
                                          <p:spTgt spid="11">
                                            <p:txEl>
                                              <p:pRg st="0" end="0"/>
                                            </p:txEl>
                                          </p:spTgt>
                                        </p:tgtEl>
                                        <p:attrNameLst>
                                          <p:attrName>style.fontSize</p:attrName>
                                        </p:attrNameLst>
                                      </p:cBhvr>
                                    </p:anim>
                                  </p:childTnLst>
                                </p:cTn>
                              </p:par>
                            </p:childTnLst>
                          </p:cTn>
                        </p:par>
                      </p:childTnLst>
                    </p:cTn>
                  </p:par>
                  <p:par>
                    <p:cTn id="29" fill="hold">
                      <p:stCondLst>
                        <p:cond delay="indefinite"/>
                      </p:stCondLst>
                      <p:childTnLst>
                        <p:par>
                          <p:cTn id="30" fill="hold">
                            <p:stCondLst>
                              <p:cond delay="0"/>
                            </p:stCondLst>
                            <p:childTnLst>
                              <p:par>
                                <p:cTn id="31" presetID="28" presetClass="emph" presetSubtype="0" fill="hold" nodeType="clickEffect">
                                  <p:stCondLst>
                                    <p:cond delay="0"/>
                                  </p:stCondLst>
                                  <p:iterate type="lt">
                                    <p:tmPct val="10000"/>
                                  </p:iterate>
                                  <p:childTnLst>
                                    <p:animClr clrSpc="rgb" dir="cw">
                                      <p:cBhvr override="childStyle">
                                        <p:cTn id="32" dur="500" fill="hold"/>
                                        <p:tgtEl>
                                          <p:spTgt spid="11">
                                            <p:txEl>
                                              <p:pRg st="1" end="1"/>
                                            </p:txEl>
                                          </p:spTgt>
                                        </p:tgtEl>
                                        <p:attrNameLst>
                                          <p:attrName>style.color</p:attrName>
                                        </p:attrNameLst>
                                      </p:cBhvr>
                                      <p:to>
                                        <a:schemeClr val="accent2"/>
                                      </p:to>
                                    </p:animClr>
                                    <p:animClr clrSpc="rgb" dir="cw">
                                      <p:cBhvr>
                                        <p:cTn id="33" dur="500" fill="hold"/>
                                        <p:tgtEl>
                                          <p:spTgt spid="11">
                                            <p:txEl>
                                              <p:pRg st="1" end="1"/>
                                            </p:txEl>
                                          </p:spTgt>
                                        </p:tgtEl>
                                        <p:attrNameLst>
                                          <p:attrName>fillcolor</p:attrName>
                                        </p:attrNameLst>
                                      </p:cBhvr>
                                      <p:to>
                                        <a:schemeClr val="accent2"/>
                                      </p:to>
                                    </p:animClr>
                                    <p:set>
                                      <p:cBhvr>
                                        <p:cTn id="34" dur="500" fill="hold"/>
                                        <p:tgtEl>
                                          <p:spTgt spid="11">
                                            <p:txEl>
                                              <p:pRg st="1" end="1"/>
                                            </p:txEl>
                                          </p:spTgt>
                                        </p:tgtEl>
                                        <p:attrNameLst>
                                          <p:attrName>fill.type</p:attrName>
                                        </p:attrNameLst>
                                      </p:cBhvr>
                                      <p:to>
                                        <p:strVal val="solid"/>
                                      </p:to>
                                    </p:set>
                                    <p:anim to="1.5" calcmode="lin" valueType="num">
                                      <p:cBhvr override="childStyle">
                                        <p:cTn id="35" dur="500" fill="hold"/>
                                        <p:tgtEl>
                                          <p:spTgt spid="11">
                                            <p:txEl>
                                              <p:pRg st="1" end="1"/>
                                            </p:txEl>
                                          </p:spTgt>
                                        </p:tgtEl>
                                        <p:attrNameLst>
                                          <p:attrName>style.fontSize</p:attrName>
                                        </p:attrNameLst>
                                      </p:cBhvr>
                                    </p:anim>
                                  </p:childTnLst>
                                </p:cTn>
                              </p:par>
                              <p:par>
                                <p:cTn id="36" presetID="28" presetClass="emph" presetSubtype="0" fill="hold" nodeType="withEffect">
                                  <p:stCondLst>
                                    <p:cond delay="0"/>
                                  </p:stCondLst>
                                  <p:iterate type="lt">
                                    <p:tmPct val="10000"/>
                                  </p:iterate>
                                  <p:childTnLst>
                                    <p:animClr clrSpc="rgb" dir="cw">
                                      <p:cBhvr override="childStyle">
                                        <p:cTn id="37" dur="500" fill="hold"/>
                                        <p:tgtEl>
                                          <p:spTgt spid="11">
                                            <p:txEl>
                                              <p:pRg st="2" end="2"/>
                                            </p:txEl>
                                          </p:spTgt>
                                        </p:tgtEl>
                                        <p:attrNameLst>
                                          <p:attrName>style.color</p:attrName>
                                        </p:attrNameLst>
                                      </p:cBhvr>
                                      <p:to>
                                        <a:schemeClr val="accent2"/>
                                      </p:to>
                                    </p:animClr>
                                    <p:animClr clrSpc="rgb" dir="cw">
                                      <p:cBhvr>
                                        <p:cTn id="38" dur="500" fill="hold"/>
                                        <p:tgtEl>
                                          <p:spTgt spid="11">
                                            <p:txEl>
                                              <p:pRg st="2" end="2"/>
                                            </p:txEl>
                                          </p:spTgt>
                                        </p:tgtEl>
                                        <p:attrNameLst>
                                          <p:attrName>fillcolor</p:attrName>
                                        </p:attrNameLst>
                                      </p:cBhvr>
                                      <p:to>
                                        <a:schemeClr val="accent2"/>
                                      </p:to>
                                    </p:animClr>
                                    <p:set>
                                      <p:cBhvr>
                                        <p:cTn id="39" dur="500" fill="hold"/>
                                        <p:tgtEl>
                                          <p:spTgt spid="11">
                                            <p:txEl>
                                              <p:pRg st="2" end="2"/>
                                            </p:txEl>
                                          </p:spTgt>
                                        </p:tgtEl>
                                        <p:attrNameLst>
                                          <p:attrName>fill.type</p:attrName>
                                        </p:attrNameLst>
                                      </p:cBhvr>
                                      <p:to>
                                        <p:strVal val="solid"/>
                                      </p:to>
                                    </p:set>
                                    <p:anim to="1.5" calcmode="lin" valueType="num">
                                      <p:cBhvr override="childStyle">
                                        <p:cTn id="40" dur="500" fill="hold"/>
                                        <p:tgtEl>
                                          <p:spTgt spid="11">
                                            <p:txEl>
                                              <p:pRg st="2" end="2"/>
                                            </p:txEl>
                                          </p:spTgt>
                                        </p:tgtEl>
                                        <p:attrNameLst>
                                          <p:attrName>style.fontSize</p:attrName>
                                        </p:attrNameLst>
                                      </p:cBhvr>
                                    </p:anim>
                                  </p:childTnLst>
                                </p:cTn>
                              </p:par>
                              <p:par>
                                <p:cTn id="41" presetID="28" presetClass="emph" presetSubtype="0" fill="hold" nodeType="withEffect">
                                  <p:stCondLst>
                                    <p:cond delay="0"/>
                                  </p:stCondLst>
                                  <p:iterate type="lt">
                                    <p:tmPct val="10000"/>
                                  </p:iterate>
                                  <p:childTnLst>
                                    <p:animClr clrSpc="rgb" dir="cw">
                                      <p:cBhvr override="childStyle">
                                        <p:cTn id="42" dur="500" fill="hold"/>
                                        <p:tgtEl>
                                          <p:spTgt spid="11">
                                            <p:txEl>
                                              <p:pRg st="3" end="3"/>
                                            </p:txEl>
                                          </p:spTgt>
                                        </p:tgtEl>
                                        <p:attrNameLst>
                                          <p:attrName>style.color</p:attrName>
                                        </p:attrNameLst>
                                      </p:cBhvr>
                                      <p:to>
                                        <a:schemeClr val="accent2"/>
                                      </p:to>
                                    </p:animClr>
                                    <p:animClr clrSpc="rgb" dir="cw">
                                      <p:cBhvr>
                                        <p:cTn id="43" dur="500" fill="hold"/>
                                        <p:tgtEl>
                                          <p:spTgt spid="11">
                                            <p:txEl>
                                              <p:pRg st="3" end="3"/>
                                            </p:txEl>
                                          </p:spTgt>
                                        </p:tgtEl>
                                        <p:attrNameLst>
                                          <p:attrName>fillcolor</p:attrName>
                                        </p:attrNameLst>
                                      </p:cBhvr>
                                      <p:to>
                                        <a:schemeClr val="accent2"/>
                                      </p:to>
                                    </p:animClr>
                                    <p:set>
                                      <p:cBhvr>
                                        <p:cTn id="44" dur="500" fill="hold"/>
                                        <p:tgtEl>
                                          <p:spTgt spid="11">
                                            <p:txEl>
                                              <p:pRg st="3" end="3"/>
                                            </p:txEl>
                                          </p:spTgt>
                                        </p:tgtEl>
                                        <p:attrNameLst>
                                          <p:attrName>fill.type</p:attrName>
                                        </p:attrNameLst>
                                      </p:cBhvr>
                                      <p:to>
                                        <p:strVal val="solid"/>
                                      </p:to>
                                    </p:set>
                                    <p:anim to="1.5" calcmode="lin" valueType="num">
                                      <p:cBhvr override="childStyle">
                                        <p:cTn id="45" dur="500" fill="hold"/>
                                        <p:tgtEl>
                                          <p:spTgt spid="11">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4270" y="364812"/>
            <a:ext cx="5078548" cy="1194944"/>
          </a:xfrm>
          <a:prstGeom prst="rect">
            <a:avLst/>
          </a:prstGeom>
          <a:blipFill>
            <a:blip r:embed="rId2"/>
            <a:tile tx="0" ty="0" sx="100000" sy="100000" flip="none" algn="tl"/>
          </a:blipFill>
          <a:effectLst>
            <a:glow rad="228600">
              <a:schemeClr val="accent1">
                <a:satMod val="175000"/>
                <a:alpha val="40000"/>
              </a:schemeClr>
            </a:glow>
          </a:effectLst>
        </p:spPr>
        <p:txBody>
          <a:bodyPr wrap="none" lIns="91440" tIns="45720" rIns="91440" bIns="45720">
            <a:prstTxWarp prst="textArchDown">
              <a:avLst/>
            </a:prstTxWarp>
            <a:spAutoFit/>
            <a:scene3d>
              <a:camera prst="orthographicFront"/>
              <a:lightRig rig="threePt" dir="t"/>
            </a:scene3d>
            <a:sp3d extrusionH="57150">
              <a:bevelT w="38100" h="38100" prst="convex"/>
            </a:sp3d>
          </a:bodyPr>
          <a:lstStyle/>
          <a:p>
            <a:pPr algn="ctr"/>
            <a:endParaRPr lang="en-US" sz="5400" b="1" dirty="0">
              <a:ln w="22225">
                <a:solidFill>
                  <a:srgbClr val="CC3300"/>
                </a:solidFill>
                <a:prstDash val="solid"/>
              </a:ln>
              <a:effectLst>
                <a:reflection blurRad="6350" stA="60000" endA="900" endPos="58000" dir="5400000" sy="-100000" algn="bl" rotWithShape="0"/>
              </a:effectLst>
            </a:endParaRPr>
          </a:p>
        </p:txBody>
      </p:sp>
      <p:sp>
        <p:nvSpPr>
          <p:cNvPr id="4" name="TextBox 3"/>
          <p:cNvSpPr txBox="1"/>
          <p:nvPr/>
        </p:nvSpPr>
        <p:spPr>
          <a:xfrm>
            <a:off x="1713914" y="2391508"/>
            <a:ext cx="8764172" cy="2554545"/>
          </a:xfrm>
          <a:prstGeom prst="rect">
            <a:avLst/>
          </a:prstGeom>
          <a:blipFill>
            <a:blip r:embed="rId3"/>
            <a:tile tx="0" ty="0" sx="100000" sy="100000" flip="none" algn="tl"/>
          </a:blipFill>
          <a:effectLst>
            <a:glow rad="228600">
              <a:schemeClr val="accent1">
                <a:satMod val="175000"/>
                <a:alpha val="40000"/>
              </a:schemeClr>
            </a:glow>
          </a:effectLst>
        </p:spPr>
        <p:txBody>
          <a:bodyPr wrap="square" rtlCol="0">
            <a:spAutoFit/>
          </a:bodyPr>
          <a:lstStyle/>
          <a:p>
            <a:r>
              <a:rPr lang="bn-BD" sz="3200" b="1" u="sng" dirty="0" smtClean="0">
                <a:solidFill>
                  <a:srgbClr val="0033CC"/>
                </a:solidFill>
              </a:rPr>
              <a:t>যুক্তিবিদ্যাঃ</a:t>
            </a:r>
          </a:p>
          <a:p>
            <a:r>
              <a:rPr lang="bn-BD" sz="3200" b="1" dirty="0">
                <a:solidFill>
                  <a:srgbClr val="0033CC"/>
                </a:solidFill>
              </a:rPr>
              <a:t> </a:t>
            </a:r>
            <a:r>
              <a:rPr lang="bn-BD" sz="3200" b="1" dirty="0" smtClean="0">
                <a:solidFill>
                  <a:srgbClr val="0033CC"/>
                </a:solidFill>
              </a:rPr>
              <a:t>     </a:t>
            </a:r>
            <a:r>
              <a:rPr lang="bn-BD" sz="2400" b="1" dirty="0" smtClean="0">
                <a:solidFill>
                  <a:srgbClr val="0033CC"/>
                </a:solidFill>
              </a:rPr>
              <a:t>যুক্তিবিদ্যা হলো এমন একটি আদর্শমূলক ব্যবহারিক বিজ্ঞান যা 	সত্যতার আদর্শকে সামনে রেখে অনুমান বা যুক্তিপদ্ধতি 	সম্পর্কে কতকগুলো নিয়মকানুন প্রণয়ন করে এবং সেগুলো 	আমাদের বাস্তব চিন্তা ক্ষেত্রে প্রয়োগ করার কলাকৌশল শিক্ষা 	দেয় ।</a:t>
            </a:r>
            <a:endParaRPr lang="en-US" sz="2400" b="1" dirty="0">
              <a:solidFill>
                <a:srgbClr val="0033CC"/>
              </a:solidFill>
            </a:endParaRPr>
          </a:p>
        </p:txBody>
      </p:sp>
      <p:sp>
        <p:nvSpPr>
          <p:cNvPr id="5" name="Rectangle 4"/>
          <p:cNvSpPr/>
          <p:nvPr/>
        </p:nvSpPr>
        <p:spPr>
          <a:xfrm>
            <a:off x="3946490" y="503087"/>
            <a:ext cx="4124848" cy="923330"/>
          </a:xfrm>
          <a:prstGeom prst="rect">
            <a:avLst/>
          </a:prstGeom>
          <a:noFill/>
        </p:spPr>
        <p:txBody>
          <a:bodyPr wrap="square" lIns="91440" tIns="45720" rIns="91440" bIns="45720">
            <a:spAutoFit/>
          </a:bodyPr>
          <a:lstStyle/>
          <a:p>
            <a:pPr algn="ctr"/>
            <a:r>
              <a:rPr lang="bn-BD"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পাঠ বিশ্লেষন </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18544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4787"/>
            <a:ext cx="11460662" cy="5940088"/>
          </a:xfrm>
          <a:prstGeom prst="rect">
            <a:avLst/>
          </a:prstGeom>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0">
            <a:scrgbClr r="0" g="0" b="0"/>
          </a:lnRef>
          <a:fillRef idx="1001">
            <a:schemeClr val="lt2"/>
          </a:fillRef>
          <a:effectRef idx="0">
            <a:scrgbClr r="0" g="0" b="0"/>
          </a:effectRef>
          <a:fontRef idx="major"/>
        </p:style>
        <p:txBody>
          <a:bodyPr wrap="square" rtlCol="0">
            <a:spAutoFit/>
          </a:bodyPr>
          <a:lstStyle/>
          <a:p>
            <a:r>
              <a:rPr lang="bn-BD" sz="3200" dirty="0" smtClean="0">
                <a:solidFill>
                  <a:srgbClr val="7030A0"/>
                </a:solidFill>
              </a:rPr>
              <a:t>বিজ্ঞানঃ</a:t>
            </a:r>
          </a:p>
          <a:p>
            <a:r>
              <a:rPr lang="bn-BD" sz="3600" b="1" dirty="0" smtClean="0">
                <a:solidFill>
                  <a:srgbClr val="0033CC"/>
                </a:solidFill>
              </a:rPr>
              <a:t>	</a:t>
            </a:r>
            <a:r>
              <a:rPr lang="bn-BD" sz="2000" b="1" dirty="0" smtClean="0">
                <a:solidFill>
                  <a:srgbClr val="0033CC"/>
                </a:solidFill>
              </a:rPr>
              <a:t>প্রকৃতির একটি বিশেষ  বিষয় সম্পর্কে সুনিশ্চিত ও সুশৃঙ্খল  জ্ঞানকে বিজ্ঞান বলে।প্রতিটি বিজ্ঞান তার নিজ নিজ বিভাগের গন্ডীর মধ্য সীমাবদ্ধ থেকে পরীক্ষণ ও নিরীক্ষণের সাহায্য কতকগুলো সাধারণ নিয়ম আবিষ্কার </a:t>
            </a:r>
            <a:r>
              <a:rPr lang="bn-BD" sz="2000" b="1" dirty="0">
                <a:solidFill>
                  <a:srgbClr val="0033CC"/>
                </a:solidFill>
              </a:rPr>
              <a:t>করে </a:t>
            </a:r>
            <a:r>
              <a:rPr lang="bn-BD" sz="2000" b="1" dirty="0" smtClean="0">
                <a:solidFill>
                  <a:srgbClr val="0033CC"/>
                </a:solidFill>
              </a:rPr>
              <a:t>এবংঐ </a:t>
            </a:r>
            <a:r>
              <a:rPr lang="bn-BD" sz="2000" b="1" dirty="0">
                <a:solidFill>
                  <a:srgbClr val="0033CC"/>
                </a:solidFill>
              </a:rPr>
              <a:t>নিয়মগুলোর সাহায্য </a:t>
            </a:r>
            <a:r>
              <a:rPr lang="bn-BD" sz="2000" b="1" dirty="0" smtClean="0">
                <a:solidFill>
                  <a:srgbClr val="0033CC"/>
                </a:solidFill>
              </a:rPr>
              <a:t>	বিভাগীয় </a:t>
            </a:r>
            <a:r>
              <a:rPr lang="bn-BD" sz="2000" b="1" dirty="0">
                <a:solidFill>
                  <a:srgbClr val="0033CC"/>
                </a:solidFill>
              </a:rPr>
              <a:t>বিষয়াদি ও </a:t>
            </a:r>
            <a:r>
              <a:rPr lang="bn-BD" sz="2000" b="1" dirty="0" smtClean="0">
                <a:solidFill>
                  <a:srgbClr val="0033CC"/>
                </a:solidFill>
              </a:rPr>
              <a:t>ঘটনাবলিকে ব্যাখ্যা </a:t>
            </a:r>
            <a:r>
              <a:rPr lang="bn-BD" sz="2000" b="1" dirty="0">
                <a:solidFill>
                  <a:srgbClr val="0033CC"/>
                </a:solidFill>
              </a:rPr>
              <a:t>দেয়ার চেষ্টা </a:t>
            </a:r>
            <a:r>
              <a:rPr lang="bn-BD" sz="2000" b="1" dirty="0" smtClean="0">
                <a:solidFill>
                  <a:srgbClr val="0033CC"/>
                </a:solidFill>
              </a:rPr>
              <a:t>করে।</a:t>
            </a:r>
          </a:p>
          <a:p>
            <a:r>
              <a:rPr lang="bn-BD" sz="2000" b="1" dirty="0" smtClean="0">
                <a:solidFill>
                  <a:srgbClr val="0033CC"/>
                </a:solidFill>
              </a:rPr>
              <a:t>যথাঃ</a:t>
            </a:r>
            <a:endParaRPr lang="bn-BD" sz="2000" b="1" dirty="0">
              <a:solidFill>
                <a:srgbClr val="0033CC"/>
              </a:solidFill>
            </a:endParaRPr>
          </a:p>
          <a:p>
            <a:endParaRPr lang="bn-BD" sz="2800" dirty="0" smtClean="0"/>
          </a:p>
          <a:p>
            <a:endParaRPr lang="bn-BD" sz="2800" dirty="0"/>
          </a:p>
          <a:p>
            <a:endParaRPr lang="bn-BD" sz="2800" dirty="0" smtClean="0"/>
          </a:p>
          <a:p>
            <a:endParaRPr lang="bn-BD" sz="2800" dirty="0"/>
          </a:p>
          <a:p>
            <a:endParaRPr lang="bn-BD" sz="2800" dirty="0" smtClean="0"/>
          </a:p>
          <a:p>
            <a:endParaRPr lang="bn-BD" sz="2800" dirty="0"/>
          </a:p>
          <a:p>
            <a:endParaRPr lang="bn-BD" sz="2800" dirty="0" smtClean="0"/>
          </a:p>
          <a:p>
            <a:endParaRPr lang="bn-BD" sz="2800" dirty="0"/>
          </a:p>
          <a:p>
            <a:endParaRPr lang="bn-BD" sz="2800"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879" y="2447777"/>
            <a:ext cx="3818203" cy="4220308"/>
          </a:xfrm>
          <a:prstGeom prst="rect">
            <a:avLst/>
          </a:prstGeom>
          <a:scene3d>
            <a:camera prst="isometricOffAxis2Left"/>
            <a:lightRig rig="threePt" dir="t"/>
          </a:scene3d>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92173" y="2447778"/>
            <a:ext cx="3854547" cy="4220307"/>
          </a:xfrm>
          <a:prstGeom prst="rect">
            <a:avLst/>
          </a:prstGeom>
          <a:scene3d>
            <a:camera prst="isometricOffAxis1Right"/>
            <a:lightRig rig="threePt" dir="t"/>
          </a:scene3d>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046720" y="2447778"/>
            <a:ext cx="3948332" cy="4234384"/>
          </a:xfrm>
          <a:prstGeom prst="rect">
            <a:avLst/>
          </a:prstGeom>
          <a:scene3d>
            <a:camera prst="isometricOffAxis2Left"/>
            <a:lightRig rig="threePt" dir="t"/>
          </a:scene3d>
        </p:spPr>
      </p:pic>
      <p:sp>
        <p:nvSpPr>
          <p:cNvPr id="10" name="TextBox 9"/>
          <p:cNvSpPr txBox="1"/>
          <p:nvPr/>
        </p:nvSpPr>
        <p:spPr>
          <a:xfrm>
            <a:off x="998806" y="4079630"/>
            <a:ext cx="2897945" cy="646331"/>
          </a:xfrm>
          <a:prstGeom prst="rect">
            <a:avLst/>
          </a:prstGeom>
          <a:noFill/>
          <a:scene3d>
            <a:camera prst="isometricOffAxis1Right"/>
            <a:lightRig rig="threePt" dir="t"/>
          </a:scene3d>
        </p:spPr>
        <p:txBody>
          <a:bodyPr wrap="square" rtlCol="0">
            <a:spAutoFit/>
          </a:bodyPr>
          <a:lstStyle/>
          <a:p>
            <a:r>
              <a:rPr lang="bn-BD" sz="3600" dirty="0" smtClean="0">
                <a:solidFill>
                  <a:srgbClr val="FFFF00"/>
                </a:solidFill>
              </a:rPr>
              <a:t>ঊদ্ভিদবিদ্যা</a:t>
            </a:r>
            <a:endParaRPr lang="en-US" sz="3600" dirty="0">
              <a:solidFill>
                <a:srgbClr val="FFFF00"/>
              </a:solidFill>
            </a:endParaRPr>
          </a:p>
        </p:txBody>
      </p:sp>
      <p:sp>
        <p:nvSpPr>
          <p:cNvPr id="11" name="TextBox 10"/>
          <p:cNvSpPr txBox="1"/>
          <p:nvPr/>
        </p:nvSpPr>
        <p:spPr>
          <a:xfrm>
            <a:off x="5542666" y="2841666"/>
            <a:ext cx="3362178" cy="646331"/>
          </a:xfrm>
          <a:prstGeom prst="rect">
            <a:avLst/>
          </a:prstGeom>
          <a:noFill/>
          <a:scene3d>
            <a:camera prst="perspectiveContrastingRightFacing"/>
            <a:lightRig rig="threePt" dir="t"/>
          </a:scene3d>
        </p:spPr>
        <p:txBody>
          <a:bodyPr wrap="square" rtlCol="0">
            <a:spAutoFit/>
          </a:bodyPr>
          <a:lstStyle/>
          <a:p>
            <a:r>
              <a:rPr lang="bn-BD" sz="3600" b="1" dirty="0" smtClean="0">
                <a:solidFill>
                  <a:srgbClr val="FFFF99"/>
                </a:solidFill>
              </a:rPr>
              <a:t>প্রাণীবিদ্যা</a:t>
            </a:r>
            <a:endParaRPr lang="en-US" sz="3600" b="1" dirty="0">
              <a:solidFill>
                <a:srgbClr val="FFFF99"/>
              </a:solidFill>
            </a:endParaRPr>
          </a:p>
        </p:txBody>
      </p:sp>
      <p:sp>
        <p:nvSpPr>
          <p:cNvPr id="13" name="TextBox 12"/>
          <p:cNvSpPr txBox="1"/>
          <p:nvPr/>
        </p:nvSpPr>
        <p:spPr>
          <a:xfrm>
            <a:off x="8793479" y="3697219"/>
            <a:ext cx="2729132" cy="707886"/>
          </a:xfrm>
          <a:prstGeom prst="rect">
            <a:avLst/>
          </a:prstGeom>
          <a:noFill/>
          <a:ln>
            <a:noFill/>
          </a:ln>
          <a:effectLst>
            <a:glow rad="228600">
              <a:schemeClr val="accent1">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r>
              <a:rPr lang="bn-BD" sz="3200" dirty="0" smtClean="0">
                <a:solidFill>
                  <a:srgbClr val="00FF00"/>
                </a:solidFill>
              </a:rPr>
              <a:t>জোতিষ্কশা</a:t>
            </a:r>
            <a:r>
              <a:rPr lang="en-US" sz="4000" dirty="0" err="1" smtClean="0">
                <a:solidFill>
                  <a:srgbClr val="00FF00"/>
                </a:solidFill>
              </a:rPr>
              <a:t>স্ত্র</a:t>
            </a:r>
            <a:r>
              <a:rPr lang="en-US" sz="3200" dirty="0" smtClean="0">
                <a:solidFill>
                  <a:srgbClr val="00FF00"/>
                </a:solidFill>
              </a:rPr>
              <a:t> </a:t>
            </a:r>
            <a:endParaRPr lang="en-US" sz="3200" dirty="0">
              <a:solidFill>
                <a:srgbClr val="00FF00"/>
              </a:solidFill>
            </a:endParaRPr>
          </a:p>
        </p:txBody>
      </p:sp>
    </p:spTree>
    <p:extLst>
      <p:ext uri="{BB962C8B-B14F-4D97-AF65-F5344CB8AC3E}">
        <p14:creationId xmlns:p14="http://schemas.microsoft.com/office/powerpoint/2010/main" xmlns="" val="43894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1" end="1"/>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grpId="0" nodeType="clickEffect">
                                  <p:stCondLst>
                                    <p:cond delay="0"/>
                                  </p:stCondLst>
                                  <p:childTnLst>
                                    <p:animRot by="21600000">
                                      <p:cBhvr>
                                        <p:cTn id="40" dur="2000" fill="hold"/>
                                        <p:tgtEl>
                                          <p:spTgt spid="11"/>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amond(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90"/>
                                          </p:val>
                                        </p:tav>
                                        <p:tav tm="100000">
                                          <p:val>
                                            <p:fltVal val="0"/>
                                          </p:val>
                                        </p:tav>
                                      </p:tavLst>
                                    </p:anim>
                                    <p:animEffect transition="in" filter="fade">
                                      <p:cBhvr>
                                        <p:cTn id="5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5944" y="291"/>
            <a:ext cx="9305065" cy="1754326"/>
          </a:xfrm>
          <a:prstGeom prst="rect">
            <a:avLst/>
          </a:prstGeom>
          <a:effectLst>
            <a:glow rad="228600">
              <a:schemeClr val="accent2">
                <a:satMod val="175000"/>
                <a:alpha val="40000"/>
              </a:schemeClr>
            </a:glow>
          </a:effectLst>
          <a:scene3d>
            <a:camera prst="perspectiveBelow"/>
            <a:lightRig rig="threePt" dir="t"/>
          </a:scene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b="1" u="sng" dirty="0" smtClean="0">
                <a:solidFill>
                  <a:srgbClr val="7030A0"/>
                </a:solidFill>
              </a:rPr>
              <a:t>কলাবিদ্যাঃ</a:t>
            </a:r>
          </a:p>
          <a:p>
            <a:r>
              <a:rPr lang="bn-BD" sz="2800" b="1" dirty="0">
                <a:solidFill>
                  <a:srgbClr val="7030A0"/>
                </a:solidFill>
              </a:rPr>
              <a:t> </a:t>
            </a:r>
            <a:r>
              <a:rPr lang="bn-BD" sz="2800" b="1" dirty="0" smtClean="0">
                <a:solidFill>
                  <a:srgbClr val="7030A0"/>
                </a:solidFill>
              </a:rPr>
              <a:t>   </a:t>
            </a:r>
            <a:r>
              <a:rPr lang="bn-BD" sz="2400" b="1" dirty="0" smtClean="0">
                <a:solidFill>
                  <a:srgbClr val="7030A0"/>
                </a:solidFill>
              </a:rPr>
              <a:t>    যে বিদ্যা বিশেষ কোন উদ্দেশ্য সাধনের জন্য আমাদের 		 জ্ঞানকে বাস্তব চিন্তা ক্ষেত্রে প্রয়োগ করার নিয়ম কানুন শিক্ষা </a:t>
            </a:r>
            <a:endParaRPr lang="en-US" sz="2400" b="1" dirty="0" smtClean="0">
              <a:solidFill>
                <a:srgbClr val="7030A0"/>
              </a:solidFill>
            </a:endParaRPr>
          </a:p>
          <a:p>
            <a:r>
              <a:rPr lang="bn-BD" sz="2400" b="1" dirty="0" smtClean="0">
                <a:solidFill>
                  <a:srgbClr val="7030A0"/>
                </a:solidFill>
              </a:rPr>
              <a:t>	দেয় তাকে কলাবিদ্যা বলে । যথাঃ</a:t>
            </a:r>
            <a:endParaRPr lang="en-US" sz="2400" b="1"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9603" y="1880342"/>
            <a:ext cx="4499202" cy="521821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89634" y="1754617"/>
            <a:ext cx="3997212" cy="5068766"/>
          </a:xfrm>
          <a:prstGeom prst="rect">
            <a:avLst/>
          </a:prstGeom>
          <a:ln>
            <a:noFill/>
          </a:ln>
          <a:effectLst>
            <a:outerShdw blurRad="225425" dist="50800" dir="5220000" algn="ctr">
              <a:srgbClr val="000000">
                <a:alpha val="33000"/>
              </a:srgbClr>
            </a:outerShdw>
            <a:softEdge rad="112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TextBox 5"/>
          <p:cNvSpPr txBox="1"/>
          <p:nvPr/>
        </p:nvSpPr>
        <p:spPr>
          <a:xfrm>
            <a:off x="706912" y="5982430"/>
            <a:ext cx="2035732" cy="584775"/>
          </a:xfrm>
          <a:prstGeom prst="rect">
            <a:avLst/>
          </a:prstGeom>
          <a:ln/>
          <a:effectLst>
            <a:glow rad="228600">
              <a:schemeClr val="accent1">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solidFill>
                  <a:schemeClr val="accent1">
                    <a:lumMod val="75000"/>
                  </a:schemeClr>
                </a:solidFill>
              </a:rPr>
              <a:t>অ</a:t>
            </a:r>
            <a:r>
              <a:rPr lang="bn-BD" sz="3200" b="1" dirty="0" smtClean="0">
                <a:solidFill>
                  <a:schemeClr val="accent1">
                    <a:lumMod val="75000"/>
                  </a:schemeClr>
                </a:solidFill>
              </a:rPr>
              <a:t>স্ত্রো</a:t>
            </a:r>
            <a:r>
              <a:rPr lang="bn-BD" sz="3200" dirty="0" smtClean="0">
                <a:solidFill>
                  <a:schemeClr val="accent1">
                    <a:lumMod val="75000"/>
                  </a:schemeClr>
                </a:solidFill>
              </a:rPr>
              <a:t>পচার</a:t>
            </a:r>
            <a:endParaRPr lang="en-US" sz="3200" dirty="0">
              <a:solidFill>
                <a:schemeClr val="accent1">
                  <a:lumMod val="7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52393" y="1876084"/>
            <a:ext cx="3667182" cy="4691121"/>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TextBox 7"/>
          <p:cNvSpPr txBox="1"/>
          <p:nvPr/>
        </p:nvSpPr>
        <p:spPr>
          <a:xfrm>
            <a:off x="4576944" y="3550119"/>
            <a:ext cx="1797352"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3200" dirty="0" smtClean="0"/>
              <a:t>কৃষিবিদ্যা</a:t>
            </a:r>
            <a:endParaRPr lang="en-US" sz="3200" dirty="0"/>
          </a:p>
        </p:txBody>
      </p:sp>
      <p:sp>
        <p:nvSpPr>
          <p:cNvPr id="10" name="TextBox 9"/>
          <p:cNvSpPr txBox="1"/>
          <p:nvPr/>
        </p:nvSpPr>
        <p:spPr>
          <a:xfrm>
            <a:off x="8720541" y="1880342"/>
            <a:ext cx="1772395"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bn-BD" sz="3200" dirty="0" smtClean="0">
                <a:solidFill>
                  <a:srgbClr val="0033CC"/>
                </a:solidFill>
              </a:rPr>
              <a:t>রন্ধনকার্য</a:t>
            </a:r>
            <a:endParaRPr lang="en-US" sz="3200" dirty="0">
              <a:solidFill>
                <a:srgbClr val="0033CC"/>
              </a:solidFill>
            </a:endParaRPr>
          </a:p>
        </p:txBody>
      </p:sp>
    </p:spTree>
    <p:extLst>
      <p:ext uri="{BB962C8B-B14F-4D97-AF65-F5344CB8AC3E}">
        <p14:creationId xmlns:p14="http://schemas.microsoft.com/office/powerpoint/2010/main" xmlns="" val="96209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p:cTn id="18"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2">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mph" presetSubtype="0" fill="hold" grpId="0" nodeType="clickEffect">
                                  <p:stCondLst>
                                    <p:cond delay="0"/>
                                  </p:stCondLst>
                                  <p:childTnLst>
                                    <p:anim calcmode="discrete" valueType="str">
                                      <p:cBhvr override="childStyle">
                                        <p:cTn id="36" dur="2000" fill="hold"/>
                                        <p:tgtEl>
                                          <p:spTgt spid="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1"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nodeType="clickEffect">
                                  <p:stCondLst>
                                    <p:cond delay="0"/>
                                  </p:stCondLst>
                                  <p:childTnLst>
                                    <p:animScale>
                                      <p:cBhvr>
                                        <p:cTn id="48" dur="2000" fill="hold"/>
                                        <p:tgtEl>
                                          <p:spTgt spid="7"/>
                                        </p:tgtEl>
                                      </p:cBhvr>
                                      <p:by x="150000" y="150000"/>
                                    </p:animScale>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grpId="0" nodeType="clickEffect">
                                  <p:stCondLst>
                                    <p:cond delay="0"/>
                                  </p:stCondLst>
                                  <p:childTnLst>
                                    <p:animScale>
                                      <p:cBhvr>
                                        <p:cTn id="65"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487" y="175237"/>
            <a:ext cx="10495722" cy="584775"/>
          </a:xfrm>
          <a:prstGeom prst="rect">
            <a:avLst/>
          </a:prstGeom>
          <a:noFill/>
        </p:spPr>
        <p:txBody>
          <a:bodyPr wrap="square" rtlCol="0">
            <a:spAutoFit/>
          </a:bodyPr>
          <a:lstStyle/>
          <a:p>
            <a:r>
              <a:rPr lang="bn-BD" sz="3200" dirty="0" smtClean="0">
                <a:solidFill>
                  <a:srgbClr val="FFC000"/>
                </a:solidFill>
              </a:rPr>
              <a:t>বিজ্ঞান হিসাবে যুক্তিবিদ্যাঃ </a:t>
            </a: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3933" y="1058787"/>
            <a:ext cx="2767086" cy="318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96337" y="1023973"/>
            <a:ext cx="2944264" cy="318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7425" y="1023971"/>
            <a:ext cx="2901254" cy="318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399513" y="1058786"/>
            <a:ext cx="2637181" cy="318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033669" y="4537688"/>
            <a:ext cx="10906540" cy="2246769"/>
          </a:xfrm>
          <a:prstGeom prst="rect">
            <a:avLst/>
          </a:prstGeom>
          <a:noFill/>
        </p:spPr>
        <p:txBody>
          <a:bodyPr wrap="square" rtlCol="0">
            <a:spAutoFit/>
          </a:bodyPr>
          <a:lstStyle/>
          <a:p>
            <a:r>
              <a:rPr lang="bn-BD" sz="2400" u="sng" dirty="0" smtClean="0">
                <a:solidFill>
                  <a:srgbClr val="FFFF00"/>
                </a:solidFill>
              </a:rPr>
              <a:t>হ্যামিলটন,ম্যানসেল,টমসন প্রমুখ যুক্তিবিদগণ মনে করেন</a:t>
            </a:r>
            <a:r>
              <a:rPr lang="bn-BD" sz="2400" dirty="0" smtClean="0">
                <a:solidFill>
                  <a:srgbClr val="FFFF00"/>
                </a:solidFill>
              </a:rPr>
              <a:t>,</a:t>
            </a:r>
            <a:r>
              <a:rPr lang="bn-BD" sz="2000" dirty="0" smtClean="0">
                <a:solidFill>
                  <a:srgbClr val="FFFF00"/>
                </a:solidFill>
              </a:rPr>
              <a:t>যুক্তিবিদ্যা শুধুমাত্র একটি    </a:t>
            </a:r>
            <a:r>
              <a:rPr lang="bn-BD" sz="2400" dirty="0" smtClean="0"/>
              <a:t>	</a:t>
            </a:r>
            <a:r>
              <a:rPr lang="bn-BD" sz="2000" b="1" dirty="0" smtClean="0">
                <a:solidFill>
                  <a:schemeClr val="accent6">
                    <a:lumMod val="20000"/>
                    <a:lumOff val="80000"/>
                  </a:schemeClr>
                </a:solidFill>
              </a:rPr>
              <a:t>বিজ্ঞান</a:t>
            </a:r>
            <a:r>
              <a:rPr lang="bn-BD" sz="2000" b="1" dirty="0">
                <a:solidFill>
                  <a:schemeClr val="accent6">
                    <a:lumMod val="20000"/>
                    <a:lumOff val="80000"/>
                  </a:schemeClr>
                </a:solidFill>
              </a:rPr>
              <a:t>।তাদের মতে, ,যুক্তিবিদ্যার কাজ হলো যথার্থ যুক্তিপদ্ধতির নিয়ম কানুন </a:t>
            </a:r>
            <a:r>
              <a:rPr lang="bn-BD" sz="2000" b="1" dirty="0" smtClean="0">
                <a:solidFill>
                  <a:schemeClr val="accent6">
                    <a:lumMod val="20000"/>
                    <a:lumOff val="80000"/>
                  </a:schemeClr>
                </a:solidFill>
              </a:rPr>
              <a:t>সম্বন্ধে </a:t>
            </a:r>
            <a:r>
              <a:rPr lang="bn-BD" sz="2000" b="1" dirty="0">
                <a:solidFill>
                  <a:schemeClr val="accent6">
                    <a:lumMod val="20000"/>
                    <a:lumOff val="80000"/>
                  </a:schemeClr>
                </a:solidFill>
              </a:rPr>
              <a:t>জ্ঞান </a:t>
            </a:r>
            <a:r>
              <a:rPr lang="bn-BD" sz="2000" b="1" dirty="0" smtClean="0">
                <a:solidFill>
                  <a:schemeClr val="accent6">
                    <a:lumMod val="20000"/>
                    <a:lumOff val="80000"/>
                  </a:schemeClr>
                </a:solidFill>
              </a:rPr>
              <a:t>	দান করে</a:t>
            </a:r>
            <a:r>
              <a:rPr lang="bn-BD" sz="2000" b="1" dirty="0">
                <a:solidFill>
                  <a:schemeClr val="accent6">
                    <a:lumMod val="20000"/>
                    <a:lumOff val="80000"/>
                  </a:schemeClr>
                </a:solidFill>
              </a:rPr>
              <a:t>। ,যুক্তিবিদ্যার ব্যবহারিক দিকটা উপেক্ষা করে</a:t>
            </a:r>
            <a:r>
              <a:rPr lang="bn-BD" sz="2400" b="1" dirty="0">
                <a:solidFill>
                  <a:schemeClr val="accent6">
                    <a:lumMod val="20000"/>
                    <a:lumOff val="80000"/>
                  </a:schemeClr>
                </a:solidFill>
              </a:rPr>
              <a:t>।</a:t>
            </a:r>
          </a:p>
          <a:p>
            <a:r>
              <a:rPr lang="bn-BD" sz="2400" u="sng" dirty="0">
                <a:solidFill>
                  <a:srgbClr val="FFFF00"/>
                </a:solidFill>
              </a:rPr>
              <a:t>যোসেফের মতে</a:t>
            </a:r>
            <a:r>
              <a:rPr lang="bn-BD" sz="2400" dirty="0">
                <a:solidFill>
                  <a:srgbClr val="FFFF00"/>
                </a:solidFill>
              </a:rPr>
              <a:t>,</a:t>
            </a:r>
            <a:endParaRPr lang="bn-BD" sz="2400" dirty="0" smtClean="0">
              <a:solidFill>
                <a:srgbClr val="FFFF00"/>
              </a:solidFill>
            </a:endParaRPr>
          </a:p>
          <a:p>
            <a:r>
              <a:rPr lang="bn-BD" sz="2400" dirty="0"/>
              <a:t>	</a:t>
            </a:r>
            <a:r>
              <a:rPr lang="bn-BD" sz="2000" b="1" dirty="0" smtClean="0">
                <a:solidFill>
                  <a:srgbClr val="FFFF99"/>
                </a:solidFill>
              </a:rPr>
              <a:t>যুক্তিবিদ্যা হলো এমন একটি বিজ্ঞান যা এমন কতকগুলো সাধারন নীতিমালা নিয়ে আলোচনা 	করে যাদের সাহায্য নিয়ে আমরা যে কোন ধরনের বস্তু বা বিষয় সম্পর্কে চিন্তা করতে পারি।</a:t>
            </a:r>
            <a:endParaRPr lang="en-US" sz="2000" b="1" dirty="0">
              <a:solidFill>
                <a:srgbClr val="FFFF99"/>
              </a:solidFill>
            </a:endParaRPr>
          </a:p>
        </p:txBody>
      </p:sp>
      <p:sp>
        <p:nvSpPr>
          <p:cNvPr id="8" name="TextBox 7"/>
          <p:cNvSpPr txBox="1"/>
          <p:nvPr/>
        </p:nvSpPr>
        <p:spPr>
          <a:xfrm>
            <a:off x="674093" y="2828366"/>
            <a:ext cx="2470067" cy="771896"/>
          </a:xfrm>
          <a:prstGeom prst="rect">
            <a:avLst/>
          </a:prstGeom>
          <a:noFill/>
        </p:spPr>
        <p:txBody>
          <a:bodyPr wrap="square" rtlCol="0">
            <a:spAutoFit/>
          </a:bodyPr>
          <a:lstStyle/>
          <a:p>
            <a:endParaRPr lang="en-US" dirty="0"/>
          </a:p>
        </p:txBody>
      </p:sp>
      <p:sp>
        <p:nvSpPr>
          <p:cNvPr id="9" name="TextBox 8"/>
          <p:cNvSpPr txBox="1"/>
          <p:nvPr/>
        </p:nvSpPr>
        <p:spPr>
          <a:xfrm>
            <a:off x="893758" y="3092325"/>
            <a:ext cx="2389607" cy="646331"/>
          </a:xfrm>
          <a:prstGeom prst="rect">
            <a:avLst/>
          </a:prstGeom>
          <a:noFill/>
          <a:scene3d>
            <a:camera prst="isometricOffAxis1Right"/>
            <a:lightRig rig="threePt" dir="t"/>
          </a:scene3d>
        </p:spPr>
        <p:txBody>
          <a:bodyPr wrap="square" rtlCol="0">
            <a:spAutoFit/>
          </a:bodyPr>
          <a:lstStyle/>
          <a:p>
            <a:r>
              <a:rPr lang="bn-BD" sz="3600" b="1" u="sng" dirty="0">
                <a:solidFill>
                  <a:srgbClr val="BECE28"/>
                </a:solidFill>
              </a:rPr>
              <a:t>হ্যামিলটন</a:t>
            </a:r>
            <a:endParaRPr lang="en-US" sz="3600" b="1" dirty="0">
              <a:solidFill>
                <a:srgbClr val="BECE28"/>
              </a:solidFill>
            </a:endParaRPr>
          </a:p>
        </p:txBody>
      </p:sp>
      <p:sp>
        <p:nvSpPr>
          <p:cNvPr id="10" name="TextBox 9"/>
          <p:cNvSpPr txBox="1"/>
          <p:nvPr/>
        </p:nvSpPr>
        <p:spPr>
          <a:xfrm>
            <a:off x="4144488" y="2709033"/>
            <a:ext cx="2113808" cy="646331"/>
          </a:xfrm>
          <a:prstGeom prst="rect">
            <a:avLst/>
          </a:prstGeom>
          <a:noFill/>
          <a:scene3d>
            <a:camera prst="perspectiveContrastingLeftFacing"/>
            <a:lightRig rig="threePt" dir="t"/>
          </a:scene3d>
        </p:spPr>
        <p:txBody>
          <a:bodyPr wrap="square" rtlCol="0">
            <a:spAutoFit/>
          </a:bodyPr>
          <a:lstStyle/>
          <a:p>
            <a:r>
              <a:rPr lang="bn-BD" sz="3600" b="1" u="sng" dirty="0">
                <a:solidFill>
                  <a:srgbClr val="00FF00"/>
                </a:solidFill>
              </a:rPr>
              <a:t>ম্যানসেল</a:t>
            </a:r>
            <a:endParaRPr lang="en-US" sz="3600" b="1" dirty="0">
              <a:solidFill>
                <a:srgbClr val="00FF00"/>
              </a:solidFill>
            </a:endParaRPr>
          </a:p>
        </p:txBody>
      </p:sp>
      <p:sp>
        <p:nvSpPr>
          <p:cNvPr id="11" name="TextBox 10"/>
          <p:cNvSpPr txBox="1"/>
          <p:nvPr/>
        </p:nvSpPr>
        <p:spPr>
          <a:xfrm>
            <a:off x="7014361" y="3001421"/>
            <a:ext cx="2256312" cy="830997"/>
          </a:xfrm>
          <a:prstGeom prst="rect">
            <a:avLst/>
          </a:prstGeom>
          <a:noFill/>
          <a:effectLst>
            <a:glow rad="228600">
              <a:schemeClr val="accent2">
                <a:satMod val="175000"/>
                <a:alpha val="40000"/>
              </a:schemeClr>
            </a:glow>
            <a:outerShdw blurRad="76200" dir="13500000" sy="23000" kx="1200000" algn="br" rotWithShape="0">
              <a:prstClr val="black">
                <a:alpha val="20000"/>
              </a:prstClr>
            </a:outerShdw>
          </a:effectLst>
          <a:scene3d>
            <a:camera prst="perspectiveHeroicExtremeRightFacing"/>
            <a:lightRig rig="threePt" dir="t"/>
          </a:scene3d>
          <a:sp3d>
            <a:bevelT w="139700" h="139700" prst="divot"/>
          </a:sp3d>
        </p:spPr>
        <p:txBody>
          <a:bodyPr wrap="square" rtlCol="0">
            <a:spAutoFit/>
          </a:bodyPr>
          <a:lstStyle/>
          <a:p>
            <a:r>
              <a:rPr lang="en-US" sz="4800" dirty="0" err="1" smtClean="0">
                <a:solidFill>
                  <a:srgbClr val="FFFF00"/>
                </a:solidFill>
              </a:rPr>
              <a:t>টমসন</a:t>
            </a:r>
            <a:r>
              <a:rPr lang="en-US" sz="4000" dirty="0" smtClean="0">
                <a:solidFill>
                  <a:schemeClr val="accent2"/>
                </a:solidFill>
              </a:rPr>
              <a:t> </a:t>
            </a:r>
            <a:endParaRPr lang="en-US" sz="4000" dirty="0">
              <a:solidFill>
                <a:schemeClr val="accent2"/>
              </a:solidFill>
            </a:endParaRPr>
          </a:p>
        </p:txBody>
      </p:sp>
      <p:sp>
        <p:nvSpPr>
          <p:cNvPr id="12" name="TextBox 11"/>
          <p:cNvSpPr txBox="1"/>
          <p:nvPr/>
        </p:nvSpPr>
        <p:spPr>
          <a:xfrm>
            <a:off x="9334005" y="3144990"/>
            <a:ext cx="1739305" cy="584775"/>
          </a:xfrm>
          <a:prstGeom prst="rect">
            <a:avLst/>
          </a:prstGeom>
          <a:noFill/>
          <a:scene3d>
            <a:camera prst="perspectiveHeroicExtremeRightFacing"/>
            <a:lightRig rig="threePt" dir="t"/>
          </a:scene3d>
        </p:spPr>
        <p:txBody>
          <a:bodyPr wrap="square" rtlCol="0">
            <a:spAutoFit/>
          </a:bodyPr>
          <a:lstStyle/>
          <a:p>
            <a:r>
              <a:rPr lang="bn-BD" sz="3200" u="sng" dirty="0" smtClean="0">
                <a:solidFill>
                  <a:srgbClr val="00B0F0"/>
                </a:solidFill>
              </a:rPr>
              <a:t>যোসেফে</a:t>
            </a:r>
            <a:r>
              <a:rPr lang="bn-BD" sz="3200" u="sng" dirty="0" smtClean="0">
                <a:solidFill>
                  <a:schemeClr val="accent1">
                    <a:lumMod val="60000"/>
                    <a:lumOff val="40000"/>
                  </a:schemeClr>
                </a:solidFill>
              </a:rPr>
              <a:t> </a:t>
            </a:r>
            <a:endParaRPr lang="en-US" sz="3200" dirty="0">
              <a:solidFill>
                <a:schemeClr val="accent1">
                  <a:lumMod val="60000"/>
                  <a:lumOff val="40000"/>
                </a:schemeClr>
              </a:solidFill>
            </a:endParaRPr>
          </a:p>
        </p:txBody>
      </p:sp>
    </p:spTree>
    <p:extLst>
      <p:ext uri="{BB962C8B-B14F-4D97-AF65-F5344CB8AC3E}">
        <p14:creationId xmlns:p14="http://schemas.microsoft.com/office/powerpoint/2010/main" xmlns="" val="120699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360"/>
                                          </p:val>
                                        </p:tav>
                                        <p:tav tm="100000">
                                          <p:val>
                                            <p:fltVal val="0"/>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amond(in)">
                                      <p:cBhvr>
                                        <p:cTn id="45" dur="20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 calcmode="lin" valueType="num">
                                      <p:cBhvr>
                                        <p:cTn id="52" dur="500" fill="hold"/>
                                        <p:tgtEl>
                                          <p:spTgt spid="11"/>
                                        </p:tgtEl>
                                        <p:attrNameLst>
                                          <p:attrName>style.rotation</p:attrName>
                                        </p:attrNameLst>
                                      </p:cBhvr>
                                      <p:tavLst>
                                        <p:tav tm="0">
                                          <p:val>
                                            <p:fltVal val="360"/>
                                          </p:val>
                                        </p:tav>
                                        <p:tav tm="100000">
                                          <p:val>
                                            <p:fltVal val="0"/>
                                          </p:val>
                                        </p:tav>
                                      </p:tavLst>
                                    </p:anim>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box(in)">
                                      <p:cBhvr>
                                        <p:cTn id="58" dur="2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 calcmode="lin" valueType="num">
                                      <p:cBhvr>
                                        <p:cTn id="6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12">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nodeType="clickEffect">
                                  <p:stCondLst>
                                    <p:cond delay="0"/>
                                  </p:stCondLst>
                                  <p:childTnLst>
                                    <p:set>
                                      <p:cBhvr>
                                        <p:cTn id="69" dur="1" fill="hold">
                                          <p:stCondLst>
                                            <p:cond delay="0"/>
                                          </p:stCondLst>
                                        </p:cTn>
                                        <p:tgtEl>
                                          <p:spTgt spid="7">
                                            <p:txEl>
                                              <p:pRg st="0" end="0"/>
                                            </p:txEl>
                                          </p:spTgt>
                                        </p:tgtEl>
                                        <p:attrNameLst>
                                          <p:attrName>style.visibility</p:attrName>
                                        </p:attrNameLst>
                                      </p:cBhvr>
                                      <p:to>
                                        <p:strVal val="visible"/>
                                      </p:to>
                                    </p:set>
                                    <p:anim calcmode="lin" valueType="num">
                                      <p:cBhvr>
                                        <p:cTn id="70"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72" dur="5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73" dur="500"/>
                                        <p:tgtEl>
                                          <p:spTgt spid="7">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nodeType="clickEffect">
                                  <p:stCondLst>
                                    <p:cond delay="0"/>
                                  </p:stCondLst>
                                  <p:childTnLst>
                                    <p:animScale>
                                      <p:cBhvr>
                                        <p:cTn id="77" dur="2000" fill="hold"/>
                                        <p:tgtEl>
                                          <p:spTgt spid="7">
                                            <p:txEl>
                                              <p:pRg st="1" end="1"/>
                                            </p:txEl>
                                          </p:spTgt>
                                        </p:tgtEl>
                                      </p:cBhvr>
                                      <p:by x="150000" y="150000"/>
                                    </p:animScale>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7">
                                            <p:txEl>
                                              <p:pRg st="2" end="2"/>
                                            </p:txEl>
                                          </p:spTgt>
                                        </p:tgtEl>
                                        <p:attrNameLst>
                                          <p:attrName>style.visibility</p:attrName>
                                        </p:attrNameLst>
                                      </p:cBhvr>
                                      <p:to>
                                        <p:strVal val="visible"/>
                                      </p:to>
                                    </p:set>
                                    <p:anim calcmode="lin" valueType="num">
                                      <p:cBhvr>
                                        <p:cTn id="8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8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858</TotalTime>
  <Words>236</Words>
  <Application>Microsoft Office PowerPoint</Application>
  <PresentationFormat>Custom</PresentationFormat>
  <Paragraphs>114</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TBC</dc:creator>
  <cp:lastModifiedBy>LABPC</cp:lastModifiedBy>
  <cp:revision>266</cp:revision>
  <dcterms:created xsi:type="dcterms:W3CDTF">2016-07-22T09:46:31Z</dcterms:created>
  <dcterms:modified xsi:type="dcterms:W3CDTF">2016-11-19T03:04:12Z</dcterms:modified>
</cp:coreProperties>
</file>